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63" r:id="rId4"/>
    <p:sldId id="260" r:id="rId5"/>
    <p:sldId id="261" r:id="rId6"/>
    <p:sldId id="259" r:id="rId7"/>
    <p:sldId id="264" r:id="rId8"/>
    <p:sldId id="265" r:id="rId9"/>
    <p:sldId id="266" r:id="rId10"/>
    <p:sldId id="262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AE5F5-D2FF-4142-B71E-C4C4DF129CF1}" v="1482" dt="2022-12-11T09:29:08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승현" userId="c4e50d2bbe55cc4d" providerId="Windows Live" clId="Web-{A00AE5F5-D2FF-4142-B71E-C4C4DF129CF1}"/>
    <pc:docChg chg="addSld delSld modSld sldOrd addMainMaster delMainMaster">
      <pc:chgData name="이 승현" userId="c4e50d2bbe55cc4d" providerId="Windows Live" clId="Web-{A00AE5F5-D2FF-4142-B71E-C4C4DF129CF1}" dt="2022-12-11T09:29:12.857" v="1204"/>
      <pc:docMkLst>
        <pc:docMk/>
      </pc:docMkLst>
      <pc:sldChg chg="addSp delSp modSp mod setBg modClrScheme chgLayout">
        <pc:chgData name="이 승현" userId="c4e50d2bbe55cc4d" providerId="Windows Live" clId="Web-{A00AE5F5-D2FF-4142-B71E-C4C4DF129CF1}" dt="2022-12-11T07:05:48.700" v="89"/>
        <pc:sldMkLst>
          <pc:docMk/>
          <pc:sldMk cId="3569210928" sldId="256"/>
        </pc:sldMkLst>
        <pc:spChg chg="del">
          <ac:chgData name="이 승현" userId="c4e50d2bbe55cc4d" providerId="Windows Live" clId="Web-{A00AE5F5-D2FF-4142-B71E-C4C4DF129CF1}" dt="2022-12-11T06:56:10.064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이 승현" userId="c4e50d2bbe55cc4d" providerId="Windows Live" clId="Web-{A00AE5F5-D2FF-4142-B71E-C4C4DF129CF1}" dt="2022-12-11T06:56:10.064" v="0"/>
          <ac:spMkLst>
            <pc:docMk/>
            <pc:sldMk cId="3569210928" sldId="256"/>
            <ac:spMk id="3" creationId="{00000000-0000-0000-0000-000000000000}"/>
          </ac:spMkLst>
        </pc:spChg>
        <pc:spChg chg="add del mod">
          <ac:chgData name="이 승현" userId="c4e50d2bbe55cc4d" providerId="Windows Live" clId="Web-{A00AE5F5-D2FF-4142-B71E-C4C4DF129CF1}" dt="2022-12-11T07:02:54.291" v="43"/>
          <ac:spMkLst>
            <pc:docMk/>
            <pc:sldMk cId="3569210928" sldId="256"/>
            <ac:spMk id="5" creationId="{87D41500-924B-6761-063C-AD905E4F397C}"/>
          </ac:spMkLst>
        </pc:spChg>
        <pc:spChg chg="add del mod">
          <ac:chgData name="이 승현" userId="c4e50d2bbe55cc4d" providerId="Windows Live" clId="Web-{A00AE5F5-D2FF-4142-B71E-C4C4DF129CF1}" dt="2022-12-11T07:03:28.588" v="56"/>
          <ac:spMkLst>
            <pc:docMk/>
            <pc:sldMk cId="3569210928" sldId="256"/>
            <ac:spMk id="6" creationId="{573D6E02-6DAC-18C5-B111-2FB6D6BA344A}"/>
          </ac:spMkLst>
        </pc:spChg>
        <pc:spChg chg="add mod ord">
          <ac:chgData name="이 승현" userId="c4e50d2bbe55cc4d" providerId="Windows Live" clId="Web-{A00AE5F5-D2FF-4142-B71E-C4C4DF129CF1}" dt="2022-12-11T07:05:48.700" v="89"/>
          <ac:spMkLst>
            <pc:docMk/>
            <pc:sldMk cId="3569210928" sldId="256"/>
            <ac:spMk id="7" creationId="{8D8CB13E-2C79-434F-52A4-DFD3B652D429}"/>
          </ac:spMkLst>
        </pc:spChg>
        <pc:spChg chg="add mod ord">
          <ac:chgData name="이 승현" userId="c4e50d2bbe55cc4d" providerId="Windows Live" clId="Web-{A00AE5F5-D2FF-4142-B71E-C4C4DF129CF1}" dt="2022-12-11T07:05:48.700" v="89"/>
          <ac:spMkLst>
            <pc:docMk/>
            <pc:sldMk cId="3569210928" sldId="256"/>
            <ac:spMk id="8" creationId="{610EEDCA-0A63-115F-D5CF-DC6B4A81D6D8}"/>
          </ac:spMkLst>
        </pc:spChg>
        <pc:spChg chg="add del">
          <ac:chgData name="이 승현" userId="c4e50d2bbe55cc4d" providerId="Windows Live" clId="Web-{A00AE5F5-D2FF-4142-B71E-C4C4DF129CF1}" dt="2022-12-11T06:59:58.678" v="15"/>
          <ac:spMkLst>
            <pc:docMk/>
            <pc:sldMk cId="3569210928" sldId="256"/>
            <ac:spMk id="9" creationId="{B670DBD5-770C-4383-9F54-5B86E86BD5BB}"/>
          </ac:spMkLst>
        </pc:spChg>
        <pc:spChg chg="add del">
          <ac:chgData name="이 승현" userId="c4e50d2bbe55cc4d" providerId="Windows Live" clId="Web-{A00AE5F5-D2FF-4142-B71E-C4C4DF129CF1}" dt="2022-12-11T07:00:11.428" v="22"/>
          <ac:spMkLst>
            <pc:docMk/>
            <pc:sldMk cId="3569210928" sldId="256"/>
            <ac:spMk id="11" creationId="{CB44330D-EA18-4254-AA95-EB49948539B8}"/>
          </ac:spMkLst>
        </pc:spChg>
        <pc:spChg chg="add del">
          <ac:chgData name="이 승현" userId="c4e50d2bbe55cc4d" providerId="Windows Live" clId="Web-{A00AE5F5-D2FF-4142-B71E-C4C4DF129CF1}" dt="2022-12-11T07:00:11.428" v="22"/>
          <ac:spMkLst>
            <pc:docMk/>
            <pc:sldMk cId="3569210928" sldId="256"/>
            <ac:spMk id="12" creationId="{32BC26D8-82FB-445E-AA49-62A77D7C1EE0}"/>
          </ac:spMkLst>
        </pc:spChg>
        <pc:spChg chg="add">
          <ac:chgData name="이 승현" userId="c4e50d2bbe55cc4d" providerId="Windows Live" clId="Web-{A00AE5F5-D2FF-4142-B71E-C4C4DF129CF1}" dt="2022-12-11T07:05:48.700" v="89"/>
          <ac:spMkLst>
            <pc:docMk/>
            <pc:sldMk cId="3569210928" sldId="256"/>
            <ac:spMk id="13" creationId="{AA330523-F25B-4007-B3E5-ABB5637D160A}"/>
          </ac:spMkLst>
        </pc:spChg>
        <pc:spChg chg="add del">
          <ac:chgData name="이 승현" userId="c4e50d2bbe55cc4d" providerId="Windows Live" clId="Web-{A00AE5F5-D2FF-4142-B71E-C4C4DF129CF1}" dt="2022-12-11T07:02:08.415" v="33"/>
          <ac:spMkLst>
            <pc:docMk/>
            <pc:sldMk cId="3569210928" sldId="256"/>
            <ac:spMk id="17" creationId="{B9FF99BD-075F-4761-A995-6FC574BD25EA}"/>
          </ac:spMkLst>
        </pc:spChg>
        <pc:spChg chg="add del">
          <ac:chgData name="이 승현" userId="c4e50d2bbe55cc4d" providerId="Windows Live" clId="Web-{A00AE5F5-D2FF-4142-B71E-C4C4DF129CF1}" dt="2022-12-11T07:02:08.415" v="33"/>
          <ac:spMkLst>
            <pc:docMk/>
            <pc:sldMk cId="3569210928" sldId="256"/>
            <ac:spMk id="19" creationId="{A7B21A54-9BA3-4EA9-B460-5A829ADD9051}"/>
          </ac:spMkLst>
        </pc:spChg>
        <pc:spChg chg="add del">
          <ac:chgData name="이 승현" userId="c4e50d2bbe55cc4d" providerId="Windows Live" clId="Web-{A00AE5F5-D2FF-4142-B71E-C4C4DF129CF1}" dt="2022-12-11T07:02:08.415" v="33"/>
          <ac:spMkLst>
            <pc:docMk/>
            <pc:sldMk cId="3569210928" sldId="256"/>
            <ac:spMk id="21" creationId="{6FA8F714-B9D8-488A-8CCA-E9948FF913A9}"/>
          </ac:spMkLst>
        </pc:spChg>
        <pc:picChg chg="add del mod ord modCrop">
          <ac:chgData name="이 승현" userId="c4e50d2bbe55cc4d" providerId="Windows Live" clId="Web-{A00AE5F5-D2FF-4142-B71E-C4C4DF129CF1}" dt="2022-12-11T07:05:48.700" v="89"/>
          <ac:picMkLst>
            <pc:docMk/>
            <pc:sldMk cId="3569210928" sldId="256"/>
            <ac:picMk id="4" creationId="{59C2162F-32BB-F270-07A7-36D4EA2EE704}"/>
          </ac:picMkLst>
        </pc:picChg>
      </pc:sldChg>
      <pc:sldChg chg="addSp delSp modSp new mod setBg modClrScheme chgLayout">
        <pc:chgData name="이 승현" userId="c4e50d2bbe55cc4d" providerId="Windows Live" clId="Web-{A00AE5F5-D2FF-4142-B71E-C4C4DF129CF1}" dt="2022-12-11T08:23:32.281" v="832" actId="14100"/>
        <pc:sldMkLst>
          <pc:docMk/>
          <pc:sldMk cId="1923389201" sldId="257"/>
        </pc:sldMkLst>
        <pc:spChg chg="add del mod">
          <ac:chgData name="이 승현" userId="c4e50d2bbe55cc4d" providerId="Windows Live" clId="Web-{A00AE5F5-D2FF-4142-B71E-C4C4DF129CF1}" dt="2022-12-11T07:07:14.858" v="129"/>
          <ac:spMkLst>
            <pc:docMk/>
            <pc:sldMk cId="1923389201" sldId="257"/>
            <ac:spMk id="2" creationId="{8DD2B5A7-D9F8-4883-E27F-0021251B37ED}"/>
          </ac:spMkLst>
        </pc:spChg>
        <pc:spChg chg="add del">
          <ac:chgData name="이 승현" userId="c4e50d2bbe55cc4d" providerId="Windows Live" clId="Web-{A00AE5F5-D2FF-4142-B71E-C4C4DF129CF1}" dt="2022-12-11T07:07:58.562" v="131"/>
          <ac:spMkLst>
            <pc:docMk/>
            <pc:sldMk cId="1923389201" sldId="257"/>
            <ac:spMk id="3" creationId="{292F2266-A116-3597-A0ED-4D4B398F0521}"/>
          </ac:spMkLst>
        </pc:spChg>
        <pc:spChg chg="add del mod">
          <ac:chgData name="이 승현" userId="c4e50d2bbe55cc4d" providerId="Windows Live" clId="Web-{A00AE5F5-D2FF-4142-B71E-C4C4DF129CF1}" dt="2022-12-11T07:09:18.845" v="148"/>
          <ac:spMkLst>
            <pc:docMk/>
            <pc:sldMk cId="1923389201" sldId="257"/>
            <ac:spMk id="4" creationId="{9D9653C0-5DE1-3633-445A-1EE7BA35C2C4}"/>
          </ac:spMkLst>
        </pc:spChg>
        <pc:spChg chg="add mod">
          <ac:chgData name="이 승현" userId="c4e50d2bbe55cc4d" providerId="Windows Live" clId="Web-{A00AE5F5-D2FF-4142-B71E-C4C4DF129CF1}" dt="2022-12-11T08:23:32.281" v="832" actId="14100"/>
          <ac:spMkLst>
            <pc:docMk/>
            <pc:sldMk cId="1923389201" sldId="257"/>
            <ac:spMk id="5" creationId="{3AA14E46-57D0-4D5B-7A06-16CD97301665}"/>
          </ac:spMkLst>
        </pc:spChg>
        <pc:spChg chg="add mod ord">
          <ac:chgData name="이 승현" userId="c4e50d2bbe55cc4d" providerId="Windows Live" clId="Web-{A00AE5F5-D2FF-4142-B71E-C4C4DF129CF1}" dt="2022-12-11T07:21:21.203" v="278"/>
          <ac:spMkLst>
            <pc:docMk/>
            <pc:sldMk cId="1923389201" sldId="257"/>
            <ac:spMk id="18" creationId="{AF928206-049B-DAE2-47B2-9904F7D2BE21}"/>
          </ac:spMkLst>
        </pc:spChg>
        <pc:spChg chg="add del">
          <ac:chgData name="이 승현" userId="c4e50d2bbe55cc4d" providerId="Windows Live" clId="Web-{A00AE5F5-D2FF-4142-B71E-C4C4DF129CF1}" dt="2022-12-11T07:07:01.530" v="121"/>
          <ac:spMkLst>
            <pc:docMk/>
            <pc:sldMk cId="1923389201" sldId="257"/>
            <ac:spMk id="19" creationId="{E80B86A7-A1EC-475B-9166-88902B033A38}"/>
          </ac:spMkLst>
        </pc:spChg>
        <pc:spChg chg="add mod">
          <ac:chgData name="이 승현" userId="c4e50d2bbe55cc4d" providerId="Windows Live" clId="Web-{A00AE5F5-D2FF-4142-B71E-C4C4DF129CF1}" dt="2022-12-11T08:15:04.505" v="794" actId="20577"/>
          <ac:spMkLst>
            <pc:docMk/>
            <pc:sldMk cId="1923389201" sldId="257"/>
            <ac:spMk id="20" creationId="{DE0E24F4-3D71-FB1E-8E70-574C76902BBB}"/>
          </ac:spMkLst>
        </pc:spChg>
        <pc:spChg chg="add del">
          <ac:chgData name="이 승현" userId="c4e50d2bbe55cc4d" providerId="Windows Live" clId="Web-{A00AE5F5-D2FF-4142-B71E-C4C4DF129CF1}" dt="2022-12-11T07:07:01.530" v="121"/>
          <ac:spMkLst>
            <pc:docMk/>
            <pc:sldMk cId="1923389201" sldId="257"/>
            <ac:spMk id="21" creationId="{C2C29CB1-9F74-4879-A6AF-AEA67B6F1F4D}"/>
          </ac:spMkLst>
        </pc:spChg>
        <pc:spChg chg="add del">
          <ac:chgData name="이 승현" userId="c4e50d2bbe55cc4d" providerId="Windows Live" clId="Web-{A00AE5F5-D2FF-4142-B71E-C4C4DF129CF1}" dt="2022-12-11T07:07:01.530" v="121"/>
          <ac:spMkLst>
            <pc:docMk/>
            <pc:sldMk cId="1923389201" sldId="257"/>
            <ac:spMk id="23" creationId="{7E2C7115-5336-410C-AD71-0F0952A2E5A7}"/>
          </ac:spMkLst>
        </pc:spChg>
        <pc:spChg chg="add del">
          <ac:chgData name="이 승현" userId="c4e50d2bbe55cc4d" providerId="Windows Live" clId="Web-{A00AE5F5-D2FF-4142-B71E-C4C4DF129CF1}" dt="2022-12-11T07:07:03.889" v="123"/>
          <ac:spMkLst>
            <pc:docMk/>
            <pc:sldMk cId="1923389201" sldId="257"/>
            <ac:spMk id="25" creationId="{F10FD715-4DCE-4779-B634-EC78315EA213}"/>
          </ac:spMkLst>
        </pc:spChg>
        <pc:spChg chg="add del">
          <ac:chgData name="이 승현" userId="c4e50d2bbe55cc4d" providerId="Windows Live" clId="Web-{A00AE5F5-D2FF-4142-B71E-C4C4DF129CF1}" dt="2022-12-11T07:07:03.889" v="123"/>
          <ac:spMkLst>
            <pc:docMk/>
            <pc:sldMk cId="1923389201" sldId="257"/>
            <ac:spMk id="27" creationId="{603AE127-802C-459A-A612-DB85B67F0DC0}"/>
          </ac:spMkLst>
        </pc:spChg>
        <pc:spChg chg="add del">
          <ac:chgData name="이 승현" userId="c4e50d2bbe55cc4d" providerId="Windows Live" clId="Web-{A00AE5F5-D2FF-4142-B71E-C4C4DF129CF1}" dt="2022-12-11T07:07:03.889" v="123"/>
          <ac:spMkLst>
            <pc:docMk/>
            <pc:sldMk cId="1923389201" sldId="257"/>
            <ac:spMk id="28" creationId="{9323D83D-50D6-4040-A58B-FCEA340F886A}"/>
          </ac:spMkLst>
        </pc:spChg>
        <pc:spChg chg="add">
          <ac:chgData name="이 승현" userId="c4e50d2bbe55cc4d" providerId="Windows Live" clId="Web-{A00AE5F5-D2FF-4142-B71E-C4C4DF129CF1}" dt="2022-12-11T07:07:06.342" v="126"/>
          <ac:spMkLst>
            <pc:docMk/>
            <pc:sldMk cId="1923389201" sldId="257"/>
            <ac:spMk id="35" creationId="{8DF4D7F6-81B5-452A-9CE6-76D81F91D41B}"/>
          </ac:spMkLst>
        </pc:spChg>
        <pc:spChg chg="add">
          <ac:chgData name="이 승현" userId="c4e50d2bbe55cc4d" providerId="Windows Live" clId="Web-{A00AE5F5-D2FF-4142-B71E-C4C4DF129CF1}" dt="2022-12-11T07:07:06.342" v="126"/>
          <ac:spMkLst>
            <pc:docMk/>
            <pc:sldMk cId="1923389201" sldId="257"/>
            <ac:spMk id="36" creationId="{4600514D-20FB-4559-97DC-D1DC39E6C3DE}"/>
          </ac:spMkLst>
        </pc:spChg>
        <pc:spChg chg="add">
          <ac:chgData name="이 승현" userId="c4e50d2bbe55cc4d" providerId="Windows Live" clId="Web-{A00AE5F5-D2FF-4142-B71E-C4C4DF129CF1}" dt="2022-12-11T07:07:06.342" v="126"/>
          <ac:spMkLst>
            <pc:docMk/>
            <pc:sldMk cId="1923389201" sldId="257"/>
            <ac:spMk id="37" creationId="{266F638A-E405-4AC0-B984-72E5813B0DD1}"/>
          </ac:spMkLst>
        </pc:spChg>
        <pc:spChg chg="add">
          <ac:chgData name="이 승현" userId="c4e50d2bbe55cc4d" providerId="Windows Live" clId="Web-{A00AE5F5-D2FF-4142-B71E-C4C4DF129CF1}" dt="2022-12-11T07:07:06.342" v="126"/>
          <ac:spMkLst>
            <pc:docMk/>
            <pc:sldMk cId="1923389201" sldId="257"/>
            <ac:spMk id="40" creationId="{27B538D5-95DB-47ED-9CB4-34AE5BF78E6B}"/>
          </ac:spMkLst>
        </pc:spChg>
        <pc:grpChg chg="add del">
          <ac:chgData name="이 승현" userId="c4e50d2bbe55cc4d" providerId="Windows Live" clId="Web-{A00AE5F5-D2FF-4142-B71E-C4C4DF129CF1}" dt="2022-12-11T07:07:01.530" v="121"/>
          <ac:grpSpMkLst>
            <pc:docMk/>
            <pc:sldMk cId="1923389201" sldId="257"/>
            <ac:grpSpMk id="7" creationId="{09EA7EA7-74F5-4EE2-8E3D-1A10308259D7}"/>
          </ac:grpSpMkLst>
        </pc:grpChg>
        <pc:grpChg chg="add del">
          <ac:chgData name="이 승현" userId="c4e50d2bbe55cc4d" providerId="Windows Live" clId="Web-{A00AE5F5-D2FF-4142-B71E-C4C4DF129CF1}" dt="2022-12-11T07:07:03.889" v="123"/>
          <ac:grpSpMkLst>
            <pc:docMk/>
            <pc:sldMk cId="1923389201" sldId="257"/>
            <ac:grpSpMk id="26" creationId="{09EA7EA7-74F5-4EE2-8E3D-1A10308259D7}"/>
          </ac:grpSpMkLst>
        </pc:grpChg>
        <pc:grpChg chg="add del">
          <ac:chgData name="이 승현" userId="c4e50d2bbe55cc4d" providerId="Windows Live" clId="Web-{A00AE5F5-D2FF-4142-B71E-C4C4DF129CF1}" dt="2022-12-11T07:07:06.327" v="125"/>
          <ac:grpSpMkLst>
            <pc:docMk/>
            <pc:sldMk cId="1923389201" sldId="257"/>
            <ac:grpSpMk id="31" creationId="{09EA7EA7-74F5-4EE2-8E3D-1A10308259D7}"/>
          </ac:grpSpMkLst>
        </pc:grpChg>
        <pc:grpChg chg="add">
          <ac:chgData name="이 승현" userId="c4e50d2bbe55cc4d" providerId="Windows Live" clId="Web-{A00AE5F5-D2FF-4142-B71E-C4C4DF129CF1}" dt="2022-12-11T07:07:06.342" v="126"/>
          <ac:grpSpMkLst>
            <pc:docMk/>
            <pc:sldMk cId="1923389201" sldId="257"/>
            <ac:grpSpMk id="34" creationId="{09EA7EA7-74F5-4EE2-8E3D-1A10308259D7}"/>
          </ac:grpSpMkLst>
        </pc:grpChg>
        <pc:picChg chg="add mod">
          <ac:chgData name="이 승현" userId="c4e50d2bbe55cc4d" providerId="Windows Live" clId="Web-{A00AE5F5-D2FF-4142-B71E-C4C4DF129CF1}" dt="2022-12-11T07:11:42.536" v="190" actId="14100"/>
          <ac:picMkLst>
            <pc:docMk/>
            <pc:sldMk cId="1923389201" sldId="257"/>
            <ac:picMk id="6" creationId="{E1DD11F2-BEF1-D7AF-A8EE-0B428488DDA9}"/>
          </ac:picMkLst>
        </pc:picChg>
        <pc:cxnChg chg="add del">
          <ac:chgData name="이 승현" userId="c4e50d2bbe55cc4d" providerId="Windows Live" clId="Web-{A00AE5F5-D2FF-4142-B71E-C4C4DF129CF1}" dt="2022-12-11T07:07:03.889" v="123"/>
          <ac:cxnSpMkLst>
            <pc:docMk/>
            <pc:sldMk cId="1923389201" sldId="257"/>
            <ac:cxnSpMk id="29" creationId="{1A1FE6BB-DFB2-4080-9B5E-076EF5DDE67B}"/>
          </ac:cxnSpMkLst>
        </pc:cxnChg>
        <pc:cxnChg chg="add del">
          <ac:chgData name="이 승현" userId="c4e50d2bbe55cc4d" providerId="Windows Live" clId="Web-{A00AE5F5-D2FF-4142-B71E-C4C4DF129CF1}" dt="2022-12-11T07:07:06.327" v="125"/>
          <ac:cxnSpMkLst>
            <pc:docMk/>
            <pc:sldMk cId="1923389201" sldId="257"/>
            <ac:cxnSpMk id="32" creationId="{0B5F7E3B-C5F1-40E0-A491-558BAFBC1127}"/>
          </ac:cxnSpMkLst>
        </pc:cxnChg>
        <pc:cxnChg chg="add">
          <ac:chgData name="이 승현" userId="c4e50d2bbe55cc4d" providerId="Windows Live" clId="Web-{A00AE5F5-D2FF-4142-B71E-C4C4DF129CF1}" dt="2022-12-11T07:07:06.342" v="126"/>
          <ac:cxnSpMkLst>
            <pc:docMk/>
            <pc:sldMk cId="1923389201" sldId="257"/>
            <ac:cxnSpMk id="38" creationId="{7D1CBE93-B17D-4509-843C-82287C38032A}"/>
          </ac:cxnSpMkLst>
        </pc:cxnChg>
        <pc:cxnChg chg="add">
          <ac:chgData name="이 승현" userId="c4e50d2bbe55cc4d" providerId="Windows Live" clId="Web-{A00AE5F5-D2FF-4142-B71E-C4C4DF129CF1}" dt="2022-12-11T07:07:06.342" v="126"/>
          <ac:cxnSpMkLst>
            <pc:docMk/>
            <pc:sldMk cId="1923389201" sldId="257"/>
            <ac:cxnSpMk id="39" creationId="{AE6277B4-6A43-48AB-89B2-3442221619CC}"/>
          </ac:cxnSpMkLst>
        </pc:cxnChg>
      </pc:sldChg>
      <pc:sldChg chg="addSp delSp modSp new del mod setBg modClrScheme chgLayout">
        <pc:chgData name="이 승현" userId="c4e50d2bbe55cc4d" providerId="Windows Live" clId="Web-{A00AE5F5-D2FF-4142-B71E-C4C4DF129CF1}" dt="2022-12-11T07:58:12.141" v="627"/>
        <pc:sldMkLst>
          <pc:docMk/>
          <pc:sldMk cId="2557381292" sldId="258"/>
        </pc:sldMkLst>
        <pc:spChg chg="add del mod">
          <ac:chgData name="이 승현" userId="c4e50d2bbe55cc4d" providerId="Windows Live" clId="Web-{A00AE5F5-D2FF-4142-B71E-C4C4DF129CF1}" dt="2022-12-11T07:48:25.239" v="528"/>
          <ac:spMkLst>
            <pc:docMk/>
            <pc:sldMk cId="2557381292" sldId="258"/>
            <ac:spMk id="3" creationId="{4107A7E5-2FC9-3A57-21A0-C96393B6E57B}"/>
          </ac:spMkLst>
        </pc:spChg>
        <pc:spChg chg="add mod">
          <ac:chgData name="이 승현" userId="c4e50d2bbe55cc4d" providerId="Windows Live" clId="Web-{A00AE5F5-D2FF-4142-B71E-C4C4DF129CF1}" dt="2022-12-11T07:52:38.932" v="584" actId="20577"/>
          <ac:spMkLst>
            <pc:docMk/>
            <pc:sldMk cId="2557381292" sldId="258"/>
            <ac:spMk id="9" creationId="{FA899873-FC0D-3C52-31EC-77E7599BCB46}"/>
          </ac:spMkLst>
        </pc:spChg>
        <pc:spChg chg="add del mod">
          <ac:chgData name="이 승현" userId="c4e50d2bbe55cc4d" providerId="Windows Live" clId="Web-{A00AE5F5-D2FF-4142-B71E-C4C4DF129CF1}" dt="2022-12-11T07:26:42.651" v="309"/>
          <ac:spMkLst>
            <pc:docMk/>
            <pc:sldMk cId="2557381292" sldId="258"/>
            <ac:spMk id="10" creationId="{A6708A71-DAAC-FB49-3F14-DEEDE08F408A}"/>
          </ac:spMkLst>
        </pc:spChg>
        <pc:spChg chg="add mod">
          <ac:chgData name="이 승현" userId="c4e50d2bbe55cc4d" providerId="Windows Live" clId="Web-{A00AE5F5-D2FF-4142-B71E-C4C4DF129CF1}" dt="2022-12-11T07:57:57.813" v="622" actId="1076"/>
          <ac:spMkLst>
            <pc:docMk/>
            <pc:sldMk cId="2557381292" sldId="258"/>
            <ac:spMk id="11" creationId="{A6444017-EB4A-CAE4-F294-388042FCA5CC}"/>
          </ac:spMkLst>
        </pc:spChg>
        <pc:spChg chg="add del mod ord">
          <ac:chgData name="이 승현" userId="c4e50d2bbe55cc4d" providerId="Windows Live" clId="Web-{A00AE5F5-D2FF-4142-B71E-C4C4DF129CF1}" dt="2022-12-11T07:29:35.873" v="329"/>
          <ac:spMkLst>
            <pc:docMk/>
            <pc:sldMk cId="2557381292" sldId="258"/>
            <ac:spMk id="12" creationId="{EA4AD7D4-2FAC-49C4-9477-68B6ADAD7E41}"/>
          </ac:spMkLst>
        </pc:spChg>
        <pc:spChg chg="add del">
          <ac:chgData name="이 승현" userId="c4e50d2bbe55cc4d" providerId="Windows Live" clId="Web-{A00AE5F5-D2FF-4142-B71E-C4C4DF129CF1}" dt="2022-12-11T07:31:22.156" v="341"/>
          <ac:spMkLst>
            <pc:docMk/>
            <pc:sldMk cId="2557381292" sldId="258"/>
            <ac:spMk id="13" creationId="{D8CF17CC-74CF-81B5-C090-14E3CD28C545}"/>
          </ac:spMkLst>
        </pc:spChg>
        <pc:spChg chg="add del">
          <ac:chgData name="이 승현" userId="c4e50d2bbe55cc4d" providerId="Windows Live" clId="Web-{A00AE5F5-D2FF-4142-B71E-C4C4DF129CF1}" dt="2022-12-11T07:31:20.750" v="339"/>
          <ac:spMkLst>
            <pc:docMk/>
            <pc:sldMk cId="2557381292" sldId="258"/>
            <ac:spMk id="14" creationId="{2D7FFF5F-F544-4A37-F72A-0ACB63F69D1D}"/>
          </ac:spMkLst>
        </pc:spChg>
        <pc:spChg chg="add del mod">
          <ac:chgData name="이 승현" userId="c4e50d2bbe55cc4d" providerId="Windows Live" clId="Web-{A00AE5F5-D2FF-4142-B71E-C4C4DF129CF1}" dt="2022-12-11T07:41:26.809" v="430"/>
          <ac:spMkLst>
            <pc:docMk/>
            <pc:sldMk cId="2557381292" sldId="258"/>
            <ac:spMk id="15" creationId="{535987B0-FE00-3B07-D6EB-DA6BE3638034}"/>
          </ac:spMkLst>
        </pc:spChg>
        <pc:spChg chg="add mod">
          <ac:chgData name="이 승현" userId="c4e50d2bbe55cc4d" providerId="Windows Live" clId="Web-{A00AE5F5-D2FF-4142-B71E-C4C4DF129CF1}" dt="2022-12-11T07:52:39.822" v="587" actId="20577"/>
          <ac:spMkLst>
            <pc:docMk/>
            <pc:sldMk cId="2557381292" sldId="258"/>
            <ac:spMk id="16" creationId="{3C4F3E25-5498-A516-FC1D-DA3ED27FBBE3}"/>
          </ac:spMkLst>
        </pc:spChg>
        <pc:spChg chg="add del mod">
          <ac:chgData name="이 승현" userId="c4e50d2bbe55cc4d" providerId="Windows Live" clId="Web-{A00AE5F5-D2FF-4142-B71E-C4C4DF129CF1}" dt="2022-12-11T07:47:01.800" v="506"/>
          <ac:spMkLst>
            <pc:docMk/>
            <pc:sldMk cId="2557381292" sldId="258"/>
            <ac:spMk id="19" creationId="{F255ECEE-E5FE-0B0B-D23A-8EA34DBAB4CF}"/>
          </ac:spMkLst>
        </pc:spChg>
        <pc:spChg chg="add del mod">
          <ac:chgData name="이 승현" userId="c4e50d2bbe55cc4d" providerId="Windows Live" clId="Web-{A00AE5F5-D2FF-4142-B71E-C4C4DF129CF1}" dt="2022-12-11T07:40:17.276" v="425"/>
          <ac:spMkLst>
            <pc:docMk/>
            <pc:sldMk cId="2557381292" sldId="258"/>
            <ac:spMk id="20" creationId="{7886C4C4-DA33-FD0B-9417-22A75B6278E4}"/>
          </ac:spMkLst>
        </pc:spChg>
        <pc:spChg chg="add mod ord">
          <ac:chgData name="이 승현" userId="c4e50d2bbe55cc4d" providerId="Windows Live" clId="Web-{A00AE5F5-D2FF-4142-B71E-C4C4DF129CF1}" dt="2022-12-11T07:52:51.713" v="589" actId="14100"/>
          <ac:spMkLst>
            <pc:docMk/>
            <pc:sldMk cId="2557381292" sldId="258"/>
            <ac:spMk id="21" creationId="{9C5909A4-EBFC-0781-AB0D-BBA13C8AF17B}"/>
          </ac:spMkLst>
        </pc:spChg>
        <pc:spChg chg="add mod">
          <ac:chgData name="이 승현" userId="c4e50d2bbe55cc4d" providerId="Windows Live" clId="Web-{A00AE5F5-D2FF-4142-B71E-C4C4DF129CF1}" dt="2022-12-11T07:49:40.725" v="540" actId="1076"/>
          <ac:spMkLst>
            <pc:docMk/>
            <pc:sldMk cId="2557381292" sldId="258"/>
            <ac:spMk id="24" creationId="{FBFFE893-9021-52A8-214C-EFC8BABEF4E2}"/>
          </ac:spMkLst>
        </pc:spChg>
        <pc:spChg chg="add mod">
          <ac:chgData name="이 승현" userId="c4e50d2bbe55cc4d" providerId="Windows Live" clId="Web-{A00AE5F5-D2FF-4142-B71E-C4C4DF129CF1}" dt="2022-12-11T07:51:01.477" v="553" actId="20577"/>
          <ac:spMkLst>
            <pc:docMk/>
            <pc:sldMk cId="2557381292" sldId="258"/>
            <ac:spMk id="25" creationId="{58FB04E6-C41C-661A-32F6-C51DF75874DF}"/>
          </ac:spMkLst>
        </pc:spChg>
        <pc:spChg chg="add mod">
          <ac:chgData name="이 승현" userId="c4e50d2bbe55cc4d" providerId="Windows Live" clId="Web-{A00AE5F5-D2FF-4142-B71E-C4C4DF129CF1}" dt="2022-12-11T07:52:01.572" v="573" actId="20577"/>
          <ac:spMkLst>
            <pc:docMk/>
            <pc:sldMk cId="2557381292" sldId="258"/>
            <ac:spMk id="26" creationId="{EDE1F223-F66B-9830-D49B-DDA6D1A2F1D0}"/>
          </ac:spMkLst>
        </pc:spChg>
        <pc:spChg chg="add mod">
          <ac:chgData name="이 승현" userId="c4e50d2bbe55cc4d" providerId="Windows Live" clId="Web-{A00AE5F5-D2FF-4142-B71E-C4C4DF129CF1}" dt="2022-12-11T07:52:25.931" v="580" actId="20577"/>
          <ac:spMkLst>
            <pc:docMk/>
            <pc:sldMk cId="2557381292" sldId="258"/>
            <ac:spMk id="27" creationId="{E9E939F1-4955-E119-078C-B5EFC2C625AE}"/>
          </ac:spMkLst>
        </pc:spChg>
        <pc:spChg chg="add mod">
          <ac:chgData name="이 승현" userId="c4e50d2bbe55cc4d" providerId="Windows Live" clId="Web-{A00AE5F5-D2FF-4142-B71E-C4C4DF129CF1}" dt="2022-12-11T07:52:34.088" v="583" actId="20577"/>
          <ac:spMkLst>
            <pc:docMk/>
            <pc:sldMk cId="2557381292" sldId="258"/>
            <ac:spMk id="28" creationId="{E7C55842-EC01-FD5C-D78E-3003389974C3}"/>
          </ac:spMkLst>
        </pc:spChg>
        <pc:spChg chg="add mod">
          <ac:chgData name="이 승현" userId="c4e50d2bbe55cc4d" providerId="Windows Live" clId="Web-{A00AE5F5-D2FF-4142-B71E-C4C4DF129CF1}" dt="2022-12-11T07:58:03.829" v="623" actId="1076"/>
          <ac:spMkLst>
            <pc:docMk/>
            <pc:sldMk cId="2557381292" sldId="258"/>
            <ac:spMk id="29" creationId="{2D779D77-4E84-8B81-5470-65376A1C915F}"/>
          </ac:spMkLst>
        </pc:spChg>
        <pc:spChg chg="add mod ord">
          <ac:chgData name="이 승현" userId="c4e50d2bbe55cc4d" providerId="Windows Live" clId="Web-{A00AE5F5-D2FF-4142-B71E-C4C4DF129CF1}" dt="2022-12-11T07:57:53.735" v="621" actId="1076"/>
          <ac:spMkLst>
            <pc:docMk/>
            <pc:sldMk cId="2557381292" sldId="258"/>
            <ac:spMk id="30" creationId="{8797BBD3-4B9A-65B4-5CC1-0A7E7D29A6DB}"/>
          </ac:spMkLst>
        </pc:spChg>
        <pc:picChg chg="add del mod">
          <ac:chgData name="이 승현" userId="c4e50d2bbe55cc4d" providerId="Windows Live" clId="Web-{A00AE5F5-D2FF-4142-B71E-C4C4DF129CF1}" dt="2022-12-11T07:25:12.727" v="294"/>
          <ac:picMkLst>
            <pc:docMk/>
            <pc:sldMk cId="2557381292" sldId="258"/>
            <ac:picMk id="4" creationId="{47D44472-121B-34E5-1C05-444C08B8E07F}"/>
          </ac:picMkLst>
        </pc:picChg>
        <pc:picChg chg="add del mod">
          <ac:chgData name="이 승현" userId="c4e50d2bbe55cc4d" providerId="Windows Live" clId="Web-{A00AE5F5-D2FF-4142-B71E-C4C4DF129CF1}" dt="2022-12-11T07:25:13.289" v="295"/>
          <ac:picMkLst>
            <pc:docMk/>
            <pc:sldMk cId="2557381292" sldId="258"/>
            <ac:picMk id="5" creationId="{3E7C2019-704E-69F8-8FD3-9143D29126B1}"/>
          </ac:picMkLst>
        </pc:picChg>
        <pc:picChg chg="add del mod">
          <ac:chgData name="이 승현" userId="c4e50d2bbe55cc4d" providerId="Windows Live" clId="Web-{A00AE5F5-D2FF-4142-B71E-C4C4DF129CF1}" dt="2022-12-11T07:25:13.696" v="296"/>
          <ac:picMkLst>
            <pc:docMk/>
            <pc:sldMk cId="2557381292" sldId="258"/>
            <ac:picMk id="6" creationId="{66677049-EDAF-8E1D-905F-DCF2B4CDF6DB}"/>
          </ac:picMkLst>
        </pc:picChg>
        <pc:picChg chg="add del mod">
          <ac:chgData name="이 승현" userId="c4e50d2bbe55cc4d" providerId="Windows Live" clId="Web-{A00AE5F5-D2FF-4142-B71E-C4C4DF129CF1}" dt="2022-12-11T07:25:14.117" v="298"/>
          <ac:picMkLst>
            <pc:docMk/>
            <pc:sldMk cId="2557381292" sldId="258"/>
            <ac:picMk id="7" creationId="{78DDD327-7503-58B2-F9A5-405BA746C8C1}"/>
          </ac:picMkLst>
        </pc:picChg>
        <pc:picChg chg="add del mod">
          <ac:chgData name="이 승현" userId="c4e50d2bbe55cc4d" providerId="Windows Live" clId="Web-{A00AE5F5-D2FF-4142-B71E-C4C4DF129CF1}" dt="2022-12-11T07:40:26.011" v="426"/>
          <ac:picMkLst>
            <pc:docMk/>
            <pc:sldMk cId="2557381292" sldId="258"/>
            <ac:picMk id="8" creationId="{DACA0F1F-A84C-DF22-F155-8E635AB50054}"/>
          </ac:picMkLst>
        </pc:picChg>
        <pc:picChg chg="add del mod">
          <ac:chgData name="이 승현" userId="c4e50d2bbe55cc4d" providerId="Windows Live" clId="Web-{A00AE5F5-D2FF-4142-B71E-C4C4DF129CF1}" dt="2022-12-11T07:49:15.162" v="534"/>
          <ac:picMkLst>
            <pc:docMk/>
            <pc:sldMk cId="2557381292" sldId="258"/>
            <ac:picMk id="22" creationId="{C37BDD69-C433-D2DD-E1C5-9A266429D6ED}"/>
          </ac:picMkLst>
        </pc:picChg>
        <pc:cxnChg chg="add del mod">
          <ac:chgData name="이 승현" userId="c4e50d2bbe55cc4d" providerId="Windows Live" clId="Web-{A00AE5F5-D2FF-4142-B71E-C4C4DF129CF1}" dt="2022-12-11T07:37:33.164" v="390"/>
          <ac:cxnSpMkLst>
            <pc:docMk/>
            <pc:sldMk cId="2557381292" sldId="258"/>
            <ac:cxnSpMk id="17" creationId="{6B30DE99-F346-F2CF-A8CB-30D535A33657}"/>
          </ac:cxnSpMkLst>
        </pc:cxnChg>
        <pc:cxnChg chg="add del mod">
          <ac:chgData name="이 승현" userId="c4e50d2bbe55cc4d" providerId="Windows Live" clId="Web-{A00AE5F5-D2FF-4142-B71E-C4C4DF129CF1}" dt="2022-12-11T07:39:21.619" v="409"/>
          <ac:cxnSpMkLst>
            <pc:docMk/>
            <pc:sldMk cId="2557381292" sldId="258"/>
            <ac:cxnSpMk id="18" creationId="{73E3B67C-9A23-D6EA-62FD-EFA247BF8D34}"/>
          </ac:cxnSpMkLst>
        </pc:cxnChg>
      </pc:sldChg>
      <pc:sldChg chg="addSp delSp modSp new mod setBg modClrScheme chgLayout">
        <pc:chgData name="이 승현" userId="c4e50d2bbe55cc4d" providerId="Windows Live" clId="Web-{A00AE5F5-D2FF-4142-B71E-C4C4DF129CF1}" dt="2022-12-11T08:17:00.304" v="822" actId="1076"/>
        <pc:sldMkLst>
          <pc:docMk/>
          <pc:sldMk cId="1845162128" sldId="259"/>
        </pc:sldMkLst>
        <pc:spChg chg="add mod">
          <ac:chgData name="이 승현" userId="c4e50d2bbe55cc4d" providerId="Windows Live" clId="Web-{A00AE5F5-D2FF-4142-B71E-C4C4DF129CF1}" dt="2022-12-11T08:16:40.570" v="805" actId="20577"/>
          <ac:spMkLst>
            <pc:docMk/>
            <pc:sldMk cId="1845162128" sldId="259"/>
            <ac:spMk id="3" creationId="{BBFDA163-571A-5E5C-7A6E-73A6881DA502}"/>
          </ac:spMkLst>
        </pc:spChg>
        <pc:spChg chg="add mod">
          <ac:chgData name="이 승현" userId="c4e50d2bbe55cc4d" providerId="Windows Live" clId="Web-{A00AE5F5-D2FF-4142-B71E-C4C4DF129CF1}" dt="2022-12-11T08:16:57.367" v="821" actId="14100"/>
          <ac:spMkLst>
            <pc:docMk/>
            <pc:sldMk cId="1845162128" sldId="259"/>
            <ac:spMk id="5" creationId="{89445691-710E-710B-7B45-55B865E60C9C}"/>
          </ac:spMkLst>
        </pc:spChg>
        <pc:grpChg chg="add del">
          <ac:chgData name="이 승현" userId="c4e50d2bbe55cc4d" providerId="Windows Live" clId="Web-{A00AE5F5-D2FF-4142-B71E-C4C4DF129CF1}" dt="2022-12-11T08:14:40.333" v="785"/>
          <ac:grpSpMkLst>
            <pc:docMk/>
            <pc:sldMk cId="1845162128" sldId="259"/>
            <ac:grpSpMk id="8" creationId="{1F2B4773-3207-44CC-B7AC-892B70498211}"/>
          </ac:grpSpMkLst>
        </pc:grpChg>
        <pc:grpChg chg="add">
          <ac:chgData name="이 승현" userId="c4e50d2bbe55cc4d" providerId="Windows Live" clId="Web-{A00AE5F5-D2FF-4142-B71E-C4C4DF129CF1}" dt="2022-12-11T08:14:40.333" v="785"/>
          <ac:grpSpMkLst>
            <pc:docMk/>
            <pc:sldMk cId="1845162128" sldId="259"/>
            <ac:grpSpMk id="23" creationId="{1F2B4773-3207-44CC-B7AC-892B70498211}"/>
          </ac:grpSpMkLst>
        </pc:grpChg>
        <pc:picChg chg="add mod ord">
          <ac:chgData name="이 승현" userId="c4e50d2bbe55cc4d" providerId="Windows Live" clId="Web-{A00AE5F5-D2FF-4142-B71E-C4C4DF129CF1}" dt="2022-12-11T08:17:00.304" v="822" actId="1076"/>
          <ac:picMkLst>
            <pc:docMk/>
            <pc:sldMk cId="1845162128" sldId="259"/>
            <ac:picMk id="2" creationId="{CF0A191F-8A65-A8AB-A85E-DEAEE0AB9650}"/>
          </ac:picMkLst>
        </pc:picChg>
      </pc:sldChg>
      <pc:sldChg chg="new del">
        <pc:chgData name="이 승현" userId="c4e50d2bbe55cc4d" providerId="Windows Live" clId="Web-{A00AE5F5-D2FF-4142-B71E-C4C4DF129CF1}" dt="2022-12-11T07:41:20.965" v="428"/>
        <pc:sldMkLst>
          <pc:docMk/>
          <pc:sldMk cId="336487746" sldId="260"/>
        </pc:sldMkLst>
      </pc:sldChg>
      <pc:sldChg chg="addSp delSp modSp add mod ord replId setBg">
        <pc:chgData name="이 승현" userId="c4e50d2bbe55cc4d" providerId="Windows Live" clId="Web-{A00AE5F5-D2FF-4142-B71E-C4C4DF129CF1}" dt="2022-12-11T07:46:32.846" v="505" actId="1076"/>
        <pc:sldMkLst>
          <pc:docMk/>
          <pc:sldMk cId="2800226146" sldId="260"/>
        </pc:sldMkLst>
        <pc:spChg chg="del mod">
          <ac:chgData name="이 승현" userId="c4e50d2bbe55cc4d" providerId="Windows Live" clId="Web-{A00AE5F5-D2FF-4142-B71E-C4C4DF129CF1}" dt="2022-12-11T07:41:32.184" v="434"/>
          <ac:spMkLst>
            <pc:docMk/>
            <pc:sldMk cId="2800226146" sldId="260"/>
            <ac:spMk id="9" creationId="{FA899873-FC0D-3C52-31EC-77E7599BCB46}"/>
          </ac:spMkLst>
        </pc:spChg>
        <pc:spChg chg="del">
          <ac:chgData name="이 승현" userId="c4e50d2bbe55cc4d" providerId="Windows Live" clId="Web-{A00AE5F5-D2FF-4142-B71E-C4C4DF129CF1}" dt="2022-12-11T07:41:33.590" v="435"/>
          <ac:spMkLst>
            <pc:docMk/>
            <pc:sldMk cId="2800226146" sldId="260"/>
            <ac:spMk id="11" creationId="{A6444017-EB4A-CAE4-F294-388042FCA5CC}"/>
          </ac:spMkLst>
        </pc:spChg>
        <pc:spChg chg="del">
          <ac:chgData name="이 승현" userId="c4e50d2bbe55cc4d" providerId="Windows Live" clId="Web-{A00AE5F5-D2FF-4142-B71E-C4C4DF129CF1}" dt="2022-12-11T07:41:29.825" v="432"/>
          <ac:spMkLst>
            <pc:docMk/>
            <pc:sldMk cId="2800226146" sldId="260"/>
            <ac:spMk id="15" creationId="{535987B0-FE00-3B07-D6EB-DA6BE3638034}"/>
          </ac:spMkLst>
        </pc:spChg>
        <pc:spChg chg="del">
          <ac:chgData name="이 승현" userId="c4e50d2bbe55cc4d" providerId="Windows Live" clId="Web-{A00AE5F5-D2FF-4142-B71E-C4C4DF129CF1}" dt="2022-12-11T07:41:29.825" v="431"/>
          <ac:spMkLst>
            <pc:docMk/>
            <pc:sldMk cId="2800226146" sldId="260"/>
            <ac:spMk id="16" creationId="{3C4F3E25-5498-A516-FC1D-DA3ED27FBBE3}"/>
          </ac:spMkLst>
        </pc:spChg>
        <pc:spChg chg="add del">
          <ac:chgData name="이 승현" userId="c4e50d2bbe55cc4d" providerId="Windows Live" clId="Web-{A00AE5F5-D2FF-4142-B71E-C4C4DF129CF1}" dt="2022-12-11T07:42:06.153" v="442"/>
          <ac:spMkLst>
            <pc:docMk/>
            <pc:sldMk cId="2800226146" sldId="260"/>
            <ac:spMk id="19" creationId="{F255ECEE-E5FE-0B0B-D23A-8EA34DBAB4CF}"/>
          </ac:spMkLst>
        </pc:spChg>
        <pc:picChg chg="add del mod">
          <ac:chgData name="이 승현" userId="c4e50d2bbe55cc4d" providerId="Windows Live" clId="Web-{A00AE5F5-D2FF-4142-B71E-C4C4DF129CF1}" dt="2022-12-11T07:43:24.046" v="451"/>
          <ac:picMkLst>
            <pc:docMk/>
            <pc:sldMk cId="2800226146" sldId="260"/>
            <ac:picMk id="2" creationId="{5AB6BE54-FD1E-C77B-9C98-1D9466B05D59}"/>
          </ac:picMkLst>
        </pc:picChg>
        <pc:picChg chg="add mod">
          <ac:chgData name="이 승현" userId="c4e50d2bbe55cc4d" providerId="Windows Live" clId="Web-{A00AE5F5-D2FF-4142-B71E-C4C4DF129CF1}" dt="2022-12-11T07:46:32.846" v="505" actId="1076"/>
          <ac:picMkLst>
            <pc:docMk/>
            <pc:sldMk cId="2800226146" sldId="260"/>
            <ac:picMk id="4" creationId="{5EEC82E4-35E5-41D4-4F78-25EA74B17DFE}"/>
          </ac:picMkLst>
        </pc:picChg>
        <pc:picChg chg="add mod">
          <ac:chgData name="이 승현" userId="c4e50d2bbe55cc4d" providerId="Windows Live" clId="Web-{A00AE5F5-D2FF-4142-B71E-C4C4DF129CF1}" dt="2022-12-11T07:46:30.549" v="504" actId="1076"/>
          <ac:picMkLst>
            <pc:docMk/>
            <pc:sldMk cId="2800226146" sldId="260"/>
            <ac:picMk id="5" creationId="{DBD39560-A7BD-5DED-1E08-1FB1A25D8B5D}"/>
          </ac:picMkLst>
        </pc:picChg>
        <pc:picChg chg="add del mod">
          <ac:chgData name="이 승현" userId="c4e50d2bbe55cc4d" providerId="Windows Live" clId="Web-{A00AE5F5-D2FF-4142-B71E-C4C4DF129CF1}" dt="2022-12-11T07:44:34.203" v="465"/>
          <ac:picMkLst>
            <pc:docMk/>
            <pc:sldMk cId="2800226146" sldId="260"/>
            <ac:picMk id="6" creationId="{9A815CD4-2160-C697-B52A-01720409EB41}"/>
          </ac:picMkLst>
        </pc:picChg>
        <pc:picChg chg="add mod modCrop">
          <ac:chgData name="이 승현" userId="c4e50d2bbe55cc4d" providerId="Windows Live" clId="Web-{A00AE5F5-D2FF-4142-B71E-C4C4DF129CF1}" dt="2022-12-11T07:46:26.565" v="502" actId="1076"/>
          <ac:picMkLst>
            <pc:docMk/>
            <pc:sldMk cId="2800226146" sldId="260"/>
            <ac:picMk id="7" creationId="{36A4C246-1A06-11FA-E8A6-37C5E745F37A}"/>
          </ac:picMkLst>
        </pc:picChg>
        <pc:picChg chg="add mod modCrop">
          <ac:chgData name="이 승현" userId="c4e50d2bbe55cc4d" providerId="Windows Live" clId="Web-{A00AE5F5-D2FF-4142-B71E-C4C4DF129CF1}" dt="2022-12-11T07:46:20.049" v="501" actId="1076"/>
          <ac:picMkLst>
            <pc:docMk/>
            <pc:sldMk cId="2800226146" sldId="260"/>
            <ac:picMk id="8" creationId="{B2475592-A89C-4978-3731-88CA307C0C19}"/>
          </ac:picMkLst>
        </pc:picChg>
      </pc:sldChg>
      <pc:sldChg chg="addSp modSp add replId">
        <pc:chgData name="이 승현" userId="c4e50d2bbe55cc4d" providerId="Windows Live" clId="Web-{A00AE5F5-D2FF-4142-B71E-C4C4DF129CF1}" dt="2022-12-11T08:04:13.367" v="714" actId="1076"/>
        <pc:sldMkLst>
          <pc:docMk/>
          <pc:sldMk cId="2699447363" sldId="261"/>
        </pc:sldMkLst>
        <pc:spChg chg="add mod ord">
          <ac:chgData name="이 승현" userId="c4e50d2bbe55cc4d" providerId="Windows Live" clId="Web-{A00AE5F5-D2FF-4142-B71E-C4C4DF129CF1}" dt="2022-12-11T07:58:35.157" v="632"/>
          <ac:spMkLst>
            <pc:docMk/>
            <pc:sldMk cId="2699447363" sldId="261"/>
            <ac:spMk id="2" creationId="{4F498867-497E-8876-21AD-50A83B2BAD12}"/>
          </ac:spMkLst>
        </pc:spChg>
        <pc:spChg chg="add mod">
          <ac:chgData name="이 승현" userId="c4e50d2bbe55cc4d" providerId="Windows Live" clId="Web-{A00AE5F5-D2FF-4142-B71E-C4C4DF129CF1}" dt="2022-12-11T08:01:08.973" v="661" actId="1076"/>
          <ac:spMkLst>
            <pc:docMk/>
            <pc:sldMk cId="2699447363" sldId="261"/>
            <ac:spMk id="3" creationId="{9872C0F9-77EA-AAA6-3257-B9545937E110}"/>
          </ac:spMkLst>
        </pc:spChg>
        <pc:spChg chg="add mod">
          <ac:chgData name="이 승현" userId="c4e50d2bbe55cc4d" providerId="Windows Live" clId="Web-{A00AE5F5-D2FF-4142-B71E-C4C4DF129CF1}" dt="2022-12-11T08:01:19.223" v="669" actId="20577"/>
          <ac:spMkLst>
            <pc:docMk/>
            <pc:sldMk cId="2699447363" sldId="261"/>
            <ac:spMk id="4" creationId="{E35AF81E-F87E-519F-E094-62ECCC5C5474}"/>
          </ac:spMkLst>
        </pc:spChg>
        <pc:spChg chg="add mod">
          <ac:chgData name="이 승현" userId="c4e50d2bbe55cc4d" providerId="Windows Live" clId="Web-{A00AE5F5-D2FF-4142-B71E-C4C4DF129CF1}" dt="2022-12-11T08:01:32.786" v="673" actId="20577"/>
          <ac:spMkLst>
            <pc:docMk/>
            <pc:sldMk cId="2699447363" sldId="261"/>
            <ac:spMk id="5" creationId="{B735EEC1-A4AE-5B96-10EB-CF90C0F76B02}"/>
          </ac:spMkLst>
        </pc:spChg>
        <pc:spChg chg="add mod">
          <ac:chgData name="이 승현" userId="c4e50d2bbe55cc4d" providerId="Windows Live" clId="Web-{A00AE5F5-D2FF-4142-B71E-C4C4DF129CF1}" dt="2022-12-11T08:04:07.773" v="713" actId="1076"/>
          <ac:spMkLst>
            <pc:docMk/>
            <pc:sldMk cId="2699447363" sldId="261"/>
            <ac:spMk id="6" creationId="{49DDF3B7-FF8B-9368-DBF2-F1A35F90F87A}"/>
          </ac:spMkLst>
        </pc:spChg>
        <pc:spChg chg="add mod">
          <ac:chgData name="이 승현" userId="c4e50d2bbe55cc4d" providerId="Windows Live" clId="Web-{A00AE5F5-D2FF-4142-B71E-C4C4DF129CF1}" dt="2022-12-11T08:04:13.367" v="714" actId="1076"/>
          <ac:spMkLst>
            <pc:docMk/>
            <pc:sldMk cId="2699447363" sldId="261"/>
            <ac:spMk id="7" creationId="{759E7F36-F84F-E120-B50D-D29C5E6ABF9F}"/>
          </ac:spMkLst>
        </pc:spChg>
        <pc:spChg chg="mod">
          <ac:chgData name="이 승현" userId="c4e50d2bbe55cc4d" providerId="Windows Live" clId="Web-{A00AE5F5-D2FF-4142-B71E-C4C4DF129CF1}" dt="2022-12-11T07:59:06.252" v="637" actId="1076"/>
          <ac:spMkLst>
            <pc:docMk/>
            <pc:sldMk cId="2699447363" sldId="261"/>
            <ac:spMk id="9" creationId="{FA899873-FC0D-3C52-31EC-77E7599BCB46}"/>
          </ac:spMkLst>
        </pc:spChg>
        <pc:spChg chg="mod">
          <ac:chgData name="이 승현" userId="c4e50d2bbe55cc4d" providerId="Windows Live" clId="Web-{A00AE5F5-D2FF-4142-B71E-C4C4DF129CF1}" dt="2022-12-11T08:01:11.801" v="665" actId="1076"/>
          <ac:spMkLst>
            <pc:docMk/>
            <pc:sldMk cId="2699447363" sldId="261"/>
            <ac:spMk id="11" creationId="{A6444017-EB4A-CAE4-F294-388042FCA5CC}"/>
          </ac:spMkLst>
        </pc:spChg>
        <pc:spChg chg="mod">
          <ac:chgData name="이 승현" userId="c4e50d2bbe55cc4d" providerId="Windows Live" clId="Web-{A00AE5F5-D2FF-4142-B71E-C4C4DF129CF1}" dt="2022-12-11T07:59:03.033" v="636" actId="1076"/>
          <ac:spMkLst>
            <pc:docMk/>
            <pc:sldMk cId="2699447363" sldId="261"/>
            <ac:spMk id="16" creationId="{3C4F3E25-5498-A516-FC1D-DA3ED27FBBE3}"/>
          </ac:spMkLst>
        </pc:spChg>
        <pc:spChg chg="mod">
          <ac:chgData name="이 승현" userId="c4e50d2bbe55cc4d" providerId="Windows Live" clId="Web-{A00AE5F5-D2FF-4142-B71E-C4C4DF129CF1}" dt="2022-12-11T08:02:01.052" v="688" actId="20577"/>
          <ac:spMkLst>
            <pc:docMk/>
            <pc:sldMk cId="2699447363" sldId="261"/>
            <ac:spMk id="24" creationId="{FBFFE893-9021-52A8-214C-EFC8BABEF4E2}"/>
          </ac:spMkLst>
        </pc:spChg>
        <pc:spChg chg="mod">
          <ac:chgData name="이 승현" userId="c4e50d2bbe55cc4d" providerId="Windows Live" clId="Web-{A00AE5F5-D2FF-4142-B71E-C4C4DF129CF1}" dt="2022-12-11T07:58:41.408" v="633" actId="1076"/>
          <ac:spMkLst>
            <pc:docMk/>
            <pc:sldMk cId="2699447363" sldId="261"/>
            <ac:spMk id="25" creationId="{58FB04E6-C41C-661A-32F6-C51DF75874DF}"/>
          </ac:spMkLst>
        </pc:spChg>
        <pc:spChg chg="mod">
          <ac:chgData name="이 승현" userId="c4e50d2bbe55cc4d" providerId="Windows Live" clId="Web-{A00AE5F5-D2FF-4142-B71E-C4C4DF129CF1}" dt="2022-12-11T07:59:11.721" v="638" actId="1076"/>
          <ac:spMkLst>
            <pc:docMk/>
            <pc:sldMk cId="2699447363" sldId="261"/>
            <ac:spMk id="26" creationId="{EDE1F223-F66B-9830-D49B-DDA6D1A2F1D0}"/>
          </ac:spMkLst>
        </pc:spChg>
        <pc:spChg chg="mod">
          <ac:chgData name="이 승현" userId="c4e50d2bbe55cc4d" providerId="Windows Live" clId="Web-{A00AE5F5-D2FF-4142-B71E-C4C4DF129CF1}" dt="2022-12-11T07:58:55.095" v="634" actId="1076"/>
          <ac:spMkLst>
            <pc:docMk/>
            <pc:sldMk cId="2699447363" sldId="261"/>
            <ac:spMk id="27" creationId="{E9E939F1-4955-E119-078C-B5EFC2C625AE}"/>
          </ac:spMkLst>
        </pc:spChg>
        <pc:spChg chg="mod">
          <ac:chgData name="이 승현" userId="c4e50d2bbe55cc4d" providerId="Windows Live" clId="Web-{A00AE5F5-D2FF-4142-B71E-C4C4DF129CF1}" dt="2022-12-11T07:59:15.393" v="639" actId="1076"/>
          <ac:spMkLst>
            <pc:docMk/>
            <pc:sldMk cId="2699447363" sldId="261"/>
            <ac:spMk id="28" creationId="{E7C55842-EC01-FD5C-D78E-3003389974C3}"/>
          </ac:spMkLst>
        </pc:spChg>
        <pc:spChg chg="mod">
          <ac:chgData name="이 승현" userId="c4e50d2bbe55cc4d" providerId="Windows Live" clId="Web-{A00AE5F5-D2FF-4142-B71E-C4C4DF129CF1}" dt="2022-12-11T08:01:12.536" v="666" actId="1076"/>
          <ac:spMkLst>
            <pc:docMk/>
            <pc:sldMk cId="2699447363" sldId="261"/>
            <ac:spMk id="29" creationId="{2D779D77-4E84-8B81-5470-65376A1C915F}"/>
          </ac:spMkLst>
        </pc:spChg>
        <pc:spChg chg="mod">
          <ac:chgData name="이 승현" userId="c4e50d2bbe55cc4d" providerId="Windows Live" clId="Web-{A00AE5F5-D2FF-4142-B71E-C4C4DF129CF1}" dt="2022-12-11T08:01:13.223" v="667" actId="1076"/>
          <ac:spMkLst>
            <pc:docMk/>
            <pc:sldMk cId="2699447363" sldId="261"/>
            <ac:spMk id="30" creationId="{8797BBD3-4B9A-65B4-5CC1-0A7E7D29A6DB}"/>
          </ac:spMkLst>
        </pc:spChg>
      </pc:sldChg>
      <pc:sldChg chg="addSp delSp modSp new">
        <pc:chgData name="이 승현" userId="c4e50d2bbe55cc4d" providerId="Windows Live" clId="Web-{A00AE5F5-D2FF-4142-B71E-C4C4DF129CF1}" dt="2022-12-11T09:28:48.731" v="1199" actId="14100"/>
        <pc:sldMkLst>
          <pc:docMk/>
          <pc:sldMk cId="620975276" sldId="262"/>
        </pc:sldMkLst>
        <pc:spChg chg="add mod">
          <ac:chgData name="이 승현" userId="c4e50d2bbe55cc4d" providerId="Windows Live" clId="Web-{A00AE5F5-D2FF-4142-B71E-C4C4DF129CF1}" dt="2022-12-11T09:26:45.822" v="1154" actId="1076"/>
          <ac:spMkLst>
            <pc:docMk/>
            <pc:sldMk cId="620975276" sldId="262"/>
            <ac:spMk id="3" creationId="{45EDD043-2B49-BE4D-907B-D4F2B524A67B}"/>
          </ac:spMkLst>
        </pc:spChg>
        <pc:spChg chg="add mod">
          <ac:chgData name="이 승현" userId="c4e50d2bbe55cc4d" providerId="Windows Live" clId="Web-{A00AE5F5-D2FF-4142-B71E-C4C4DF129CF1}" dt="2022-12-11T08:48:45.733" v="1052" actId="20577"/>
          <ac:spMkLst>
            <pc:docMk/>
            <pc:sldMk cId="620975276" sldId="262"/>
            <ac:spMk id="4" creationId="{2977FA1D-E4AC-B283-A4BE-2F585B6D4AF2}"/>
          </ac:spMkLst>
        </pc:spChg>
        <pc:spChg chg="add mod">
          <ac:chgData name="이 승현" userId="c4e50d2bbe55cc4d" providerId="Windows Live" clId="Web-{A00AE5F5-D2FF-4142-B71E-C4C4DF129CF1}" dt="2022-12-11T09:28:23.496" v="1194" actId="1076"/>
          <ac:spMkLst>
            <pc:docMk/>
            <pc:sldMk cId="620975276" sldId="262"/>
            <ac:spMk id="8" creationId="{FA87BE61-C151-01E9-334E-63588FC3F368}"/>
          </ac:spMkLst>
        </pc:spChg>
        <pc:spChg chg="add mod">
          <ac:chgData name="이 승현" userId="c4e50d2bbe55cc4d" providerId="Windows Live" clId="Web-{A00AE5F5-D2FF-4142-B71E-C4C4DF129CF1}" dt="2022-12-11T09:28:17.715" v="1193" actId="1076"/>
          <ac:spMkLst>
            <pc:docMk/>
            <pc:sldMk cId="620975276" sldId="262"/>
            <ac:spMk id="9" creationId="{59789546-0195-3C70-2E9A-434C094AB44B}"/>
          </ac:spMkLst>
        </pc:spChg>
        <pc:picChg chg="add mod">
          <ac:chgData name="이 승현" userId="c4e50d2bbe55cc4d" providerId="Windows Live" clId="Web-{A00AE5F5-D2FF-4142-B71E-C4C4DF129CF1}" dt="2022-12-11T09:28:48.731" v="1199" actId="14100"/>
          <ac:picMkLst>
            <pc:docMk/>
            <pc:sldMk cId="620975276" sldId="262"/>
            <ac:picMk id="2" creationId="{40C0A95B-8D8A-E0EE-A21A-5F1DA28DAB55}"/>
          </ac:picMkLst>
        </pc:picChg>
        <pc:picChg chg="add del mod">
          <ac:chgData name="이 승현" userId="c4e50d2bbe55cc4d" providerId="Windows Live" clId="Web-{A00AE5F5-D2FF-4142-B71E-C4C4DF129CF1}" dt="2022-12-11T08:26:01.784" v="871"/>
          <ac:picMkLst>
            <pc:docMk/>
            <pc:sldMk cId="620975276" sldId="262"/>
            <ac:picMk id="2" creationId="{51047B14-C44A-2188-2EA6-1585E51E93AD}"/>
          </ac:picMkLst>
        </pc:picChg>
        <pc:picChg chg="add mod">
          <ac:chgData name="이 승현" userId="c4e50d2bbe55cc4d" providerId="Windows Live" clId="Web-{A00AE5F5-D2FF-4142-B71E-C4C4DF129CF1}" dt="2022-12-11T09:28:46.528" v="1198" actId="14100"/>
          <ac:picMkLst>
            <pc:docMk/>
            <pc:sldMk cId="620975276" sldId="262"/>
            <ac:picMk id="5" creationId="{F0D14CC3-53D8-522F-076F-EBBD9D30540C}"/>
          </ac:picMkLst>
        </pc:picChg>
        <pc:picChg chg="add del mod">
          <ac:chgData name="이 승현" userId="c4e50d2bbe55cc4d" providerId="Windows Live" clId="Web-{A00AE5F5-D2FF-4142-B71E-C4C4DF129CF1}" dt="2022-12-11T09:27:33.495" v="1164"/>
          <ac:picMkLst>
            <pc:docMk/>
            <pc:sldMk cId="620975276" sldId="262"/>
            <ac:picMk id="6" creationId="{A470FD42-AA7F-99C5-5600-5B866C9535E4}"/>
          </ac:picMkLst>
        </pc:picChg>
        <pc:picChg chg="add del mod">
          <ac:chgData name="이 승현" userId="c4e50d2bbe55cc4d" providerId="Windows Live" clId="Web-{A00AE5F5-D2FF-4142-B71E-C4C4DF129CF1}" dt="2022-12-11T09:27:37.636" v="1166"/>
          <ac:picMkLst>
            <pc:docMk/>
            <pc:sldMk cId="620975276" sldId="262"/>
            <ac:picMk id="7" creationId="{EABEF720-CC6C-B3E3-517E-6B9590474887}"/>
          </ac:picMkLst>
        </pc:picChg>
        <pc:picChg chg="add mod">
          <ac:chgData name="이 승현" userId="c4e50d2bbe55cc4d" providerId="Windows Live" clId="Web-{A00AE5F5-D2FF-4142-B71E-C4C4DF129CF1}" dt="2022-12-11T09:28:44.700" v="1197" actId="14100"/>
          <ac:picMkLst>
            <pc:docMk/>
            <pc:sldMk cId="620975276" sldId="262"/>
            <ac:picMk id="10" creationId="{919EB5DE-C642-000D-8D52-28FE0243A467}"/>
          </ac:picMkLst>
        </pc:picChg>
      </pc:sldChg>
      <pc:sldChg chg="new del">
        <pc:chgData name="이 승현" userId="c4e50d2bbe55cc4d" providerId="Windows Live" clId="Web-{A00AE5F5-D2FF-4142-B71E-C4C4DF129CF1}" dt="2022-12-11T08:23:37.391" v="834"/>
        <pc:sldMkLst>
          <pc:docMk/>
          <pc:sldMk cId="1344954297" sldId="263"/>
        </pc:sldMkLst>
      </pc:sldChg>
      <pc:sldChg chg="addSp delSp modSp add replId">
        <pc:chgData name="이 승현" userId="c4e50d2bbe55cc4d" providerId="Windows Live" clId="Web-{A00AE5F5-D2FF-4142-B71E-C4C4DF129CF1}" dt="2022-12-11T08:38:00.377" v="949" actId="20577"/>
        <pc:sldMkLst>
          <pc:docMk/>
          <pc:sldMk cId="2062613496" sldId="263"/>
        </pc:sldMkLst>
        <pc:spChg chg="mod">
          <ac:chgData name="이 승현" userId="c4e50d2bbe55cc4d" providerId="Windows Live" clId="Web-{A00AE5F5-D2FF-4142-B71E-C4C4DF129CF1}" dt="2022-12-11T08:24:52.158" v="862" actId="14100"/>
          <ac:spMkLst>
            <pc:docMk/>
            <pc:sldMk cId="2062613496" sldId="263"/>
            <ac:spMk id="5" creationId="{3AA14E46-57D0-4D5B-7A06-16CD97301665}"/>
          </ac:spMkLst>
        </pc:spChg>
        <pc:spChg chg="mod">
          <ac:chgData name="이 승현" userId="c4e50d2bbe55cc4d" providerId="Windows Live" clId="Web-{A00AE5F5-D2FF-4142-B71E-C4C4DF129CF1}" dt="2022-12-11T08:32:49.183" v="927" actId="14100"/>
          <ac:spMkLst>
            <pc:docMk/>
            <pc:sldMk cId="2062613496" sldId="263"/>
            <ac:spMk id="18" creationId="{AF928206-049B-DAE2-47B2-9904F7D2BE21}"/>
          </ac:spMkLst>
        </pc:spChg>
        <pc:spChg chg="mod">
          <ac:chgData name="이 승현" userId="c4e50d2bbe55cc4d" providerId="Windows Live" clId="Web-{A00AE5F5-D2FF-4142-B71E-C4C4DF129CF1}" dt="2022-12-11T08:38:00.377" v="949" actId="20577"/>
          <ac:spMkLst>
            <pc:docMk/>
            <pc:sldMk cId="2062613496" sldId="263"/>
            <ac:spMk id="20" creationId="{DE0E24F4-3D71-FB1E-8E70-574C76902BBB}"/>
          </ac:spMkLst>
        </pc:spChg>
        <pc:picChg chg="add del mod">
          <ac:chgData name="이 승현" userId="c4e50d2bbe55cc4d" providerId="Windows Live" clId="Web-{A00AE5F5-D2FF-4142-B71E-C4C4DF129CF1}" dt="2022-12-11T08:26:15.409" v="875"/>
          <ac:picMkLst>
            <pc:docMk/>
            <pc:sldMk cId="2062613496" sldId="263"/>
            <ac:picMk id="2" creationId="{D56714C8-3452-6F2E-22D7-1BDC2DAA155A}"/>
          </ac:picMkLst>
        </pc:picChg>
        <pc:picChg chg="add del mod">
          <ac:chgData name="이 승현" userId="c4e50d2bbe55cc4d" providerId="Windows Live" clId="Web-{A00AE5F5-D2FF-4142-B71E-C4C4DF129CF1}" dt="2022-12-11T08:28:19.896" v="878"/>
          <ac:picMkLst>
            <pc:docMk/>
            <pc:sldMk cId="2062613496" sldId="263"/>
            <ac:picMk id="3" creationId="{C617339D-FB38-F218-386E-4A6D3D24B57D}"/>
          </ac:picMkLst>
        </pc:picChg>
        <pc:picChg chg="add mod modCrop">
          <ac:chgData name="이 승현" userId="c4e50d2bbe55cc4d" providerId="Windows Live" clId="Web-{A00AE5F5-D2FF-4142-B71E-C4C4DF129CF1}" dt="2022-12-11T08:32:36.292" v="922" actId="1076"/>
          <ac:picMkLst>
            <pc:docMk/>
            <pc:sldMk cId="2062613496" sldId="263"/>
            <ac:picMk id="4" creationId="{0F72ABFB-5F79-BC71-F2C8-CF7A6670D20C}"/>
          </ac:picMkLst>
        </pc:picChg>
        <pc:picChg chg="del">
          <ac:chgData name="이 승현" userId="c4e50d2bbe55cc4d" providerId="Windows Live" clId="Web-{A00AE5F5-D2FF-4142-B71E-C4C4DF129CF1}" dt="2022-12-11T08:24:54.892" v="863"/>
          <ac:picMkLst>
            <pc:docMk/>
            <pc:sldMk cId="2062613496" sldId="263"/>
            <ac:picMk id="6" creationId="{E1DD11F2-BEF1-D7AF-A8EE-0B428488DDA9}"/>
          </ac:picMkLst>
        </pc:picChg>
        <pc:picChg chg="add mod modCrop">
          <ac:chgData name="이 승현" userId="c4e50d2bbe55cc4d" providerId="Windows Live" clId="Web-{A00AE5F5-D2FF-4142-B71E-C4C4DF129CF1}" dt="2022-12-11T08:32:38.026" v="923" actId="1076"/>
          <ac:picMkLst>
            <pc:docMk/>
            <pc:sldMk cId="2062613496" sldId="263"/>
            <ac:picMk id="7" creationId="{7658DFE9-E17A-156D-7C21-2E6DAEB98728}"/>
          </ac:picMkLst>
        </pc:picChg>
        <pc:picChg chg="add mod modCrop">
          <ac:chgData name="이 승현" userId="c4e50d2bbe55cc4d" providerId="Windows Live" clId="Web-{A00AE5F5-D2FF-4142-B71E-C4C4DF129CF1}" dt="2022-12-11T08:32:46.464" v="926" actId="14100"/>
          <ac:picMkLst>
            <pc:docMk/>
            <pc:sldMk cId="2062613496" sldId="263"/>
            <ac:picMk id="19" creationId="{749BE926-9AFE-32BC-DEC8-E97E86304535}"/>
          </ac:picMkLst>
        </pc:picChg>
        <pc:picChg chg="add mod modCrop">
          <ac:chgData name="이 승현" userId="c4e50d2bbe55cc4d" providerId="Windows Live" clId="Web-{A00AE5F5-D2FF-4142-B71E-C4C4DF129CF1}" dt="2022-12-11T08:32:54.980" v="929" actId="14100"/>
          <ac:picMkLst>
            <pc:docMk/>
            <pc:sldMk cId="2062613496" sldId="263"/>
            <ac:picMk id="21" creationId="{EF5EEBA3-3F96-CB17-340D-A8264FB4B7A7}"/>
          </ac:picMkLst>
        </pc:picChg>
      </pc:sldChg>
      <pc:sldChg chg="addSp delSp modSp add replId">
        <pc:chgData name="이 승현" userId="c4e50d2bbe55cc4d" providerId="Windows Live" clId="Web-{A00AE5F5-D2FF-4142-B71E-C4C4DF129CF1}" dt="2022-12-11T08:47:10.559" v="1040" actId="20577"/>
        <pc:sldMkLst>
          <pc:docMk/>
          <pc:sldMk cId="679121290" sldId="264"/>
        </pc:sldMkLst>
        <pc:spChg chg="add del mod">
          <ac:chgData name="이 승현" userId="c4e50d2bbe55cc4d" providerId="Windows Live" clId="Web-{A00AE5F5-D2FF-4142-B71E-C4C4DF129CF1}" dt="2022-12-11T08:47:10.559" v="1040" actId="20577"/>
          <ac:spMkLst>
            <pc:docMk/>
            <pc:sldMk cId="679121290" sldId="264"/>
            <ac:spMk id="3" creationId="{BBFDA163-571A-5E5C-7A6E-73A6881DA502}"/>
          </ac:spMkLst>
        </pc:spChg>
        <pc:spChg chg="mod">
          <ac:chgData name="이 승현" userId="c4e50d2bbe55cc4d" providerId="Windows Live" clId="Web-{A00AE5F5-D2FF-4142-B71E-C4C4DF129CF1}" dt="2022-12-11T08:38:18.033" v="957" actId="14100"/>
          <ac:spMkLst>
            <pc:docMk/>
            <pc:sldMk cId="679121290" sldId="264"/>
            <ac:spMk id="5" creationId="{89445691-710E-710B-7B45-55B865E60C9C}"/>
          </ac:spMkLst>
        </pc:spChg>
        <pc:picChg chg="del">
          <ac:chgData name="이 승현" userId="c4e50d2bbe55cc4d" providerId="Windows Live" clId="Web-{A00AE5F5-D2FF-4142-B71E-C4C4DF129CF1}" dt="2022-12-11T08:38:21.393" v="958"/>
          <ac:picMkLst>
            <pc:docMk/>
            <pc:sldMk cId="679121290" sldId="264"/>
            <ac:picMk id="2" creationId="{CF0A191F-8A65-A8AB-A85E-DEAEE0AB9650}"/>
          </ac:picMkLst>
        </pc:picChg>
        <pc:picChg chg="add del mod modCrop">
          <ac:chgData name="이 승현" userId="c4e50d2bbe55cc4d" providerId="Windows Live" clId="Web-{A00AE5F5-D2FF-4142-B71E-C4C4DF129CF1}" dt="2022-12-11T08:40:51.114" v="1006"/>
          <ac:picMkLst>
            <pc:docMk/>
            <pc:sldMk cId="679121290" sldId="264"/>
            <ac:picMk id="4" creationId="{FCC611ED-D0DE-A26B-2E64-476EBFE4CD84}"/>
          </ac:picMkLst>
        </pc:picChg>
        <pc:picChg chg="add del mod modCrop">
          <ac:chgData name="이 승현" userId="c4e50d2bbe55cc4d" providerId="Windows Live" clId="Web-{A00AE5F5-D2FF-4142-B71E-C4C4DF129CF1}" dt="2022-12-11T08:40:51.802" v="1007"/>
          <ac:picMkLst>
            <pc:docMk/>
            <pc:sldMk cId="679121290" sldId="264"/>
            <ac:picMk id="6" creationId="{E00A807F-26CA-8715-33E6-DF4F8835FB44}"/>
          </ac:picMkLst>
        </pc:picChg>
        <pc:picChg chg="add mod modCrop">
          <ac:chgData name="이 승현" userId="c4e50d2bbe55cc4d" providerId="Windows Live" clId="Web-{A00AE5F5-D2FF-4142-B71E-C4C4DF129CF1}" dt="2022-12-11T08:41:42.740" v="1019" actId="14100"/>
          <ac:picMkLst>
            <pc:docMk/>
            <pc:sldMk cId="679121290" sldId="264"/>
            <ac:picMk id="7" creationId="{EE5666CC-63C8-8999-7FC4-6E0B6C673825}"/>
          </ac:picMkLst>
        </pc:picChg>
        <pc:picChg chg="add mod modCrop">
          <ac:chgData name="이 승현" userId="c4e50d2bbe55cc4d" providerId="Windows Live" clId="Web-{A00AE5F5-D2FF-4142-B71E-C4C4DF129CF1}" dt="2022-12-11T08:41:36.381" v="1017" actId="1076"/>
          <ac:picMkLst>
            <pc:docMk/>
            <pc:sldMk cId="679121290" sldId="264"/>
            <ac:picMk id="8" creationId="{38E80FD4-C611-19F9-B3E5-939142E6D6B8}"/>
          </ac:picMkLst>
        </pc:picChg>
        <pc:picChg chg="add mod modCrop">
          <ac:chgData name="이 승현" userId="c4e50d2bbe55cc4d" providerId="Windows Live" clId="Web-{A00AE5F5-D2FF-4142-B71E-C4C4DF129CF1}" dt="2022-12-11T08:42:23.507" v="1026" actId="14100"/>
          <ac:picMkLst>
            <pc:docMk/>
            <pc:sldMk cId="679121290" sldId="264"/>
            <ac:picMk id="9" creationId="{7DFE363E-37B8-34E5-DAEB-0A4E747E8120}"/>
          </ac:picMkLst>
        </pc:picChg>
      </pc:sldChg>
      <pc:sldChg chg="addSp modSp new">
        <pc:chgData name="이 승현" userId="c4e50d2bbe55cc4d" providerId="Windows Live" clId="Web-{A00AE5F5-D2FF-4142-B71E-C4C4DF129CF1}" dt="2022-12-11T08:51:25.580" v="1106" actId="1076"/>
        <pc:sldMkLst>
          <pc:docMk/>
          <pc:sldMk cId="105413014" sldId="265"/>
        </pc:sldMkLst>
        <pc:spChg chg="add mod">
          <ac:chgData name="이 승현" userId="c4e50d2bbe55cc4d" providerId="Windows Live" clId="Web-{A00AE5F5-D2FF-4142-B71E-C4C4DF129CF1}" dt="2022-12-11T08:50:17.923" v="1076" actId="14100"/>
          <ac:spMkLst>
            <pc:docMk/>
            <pc:sldMk cId="105413014" sldId="265"/>
            <ac:spMk id="3" creationId="{41CC7A1B-C27D-EC20-8648-0179D05787F7}"/>
          </ac:spMkLst>
        </pc:spChg>
        <pc:spChg chg="add mod">
          <ac:chgData name="이 승현" userId="c4e50d2bbe55cc4d" providerId="Windows Live" clId="Web-{A00AE5F5-D2FF-4142-B71E-C4C4DF129CF1}" dt="2022-12-11T08:51:22.471" v="1105" actId="1076"/>
          <ac:spMkLst>
            <pc:docMk/>
            <pc:sldMk cId="105413014" sldId="265"/>
            <ac:spMk id="6" creationId="{930FF2CD-8DBB-0413-B594-76460B8B693E}"/>
          </ac:spMkLst>
        </pc:spChg>
        <pc:spChg chg="add mod">
          <ac:chgData name="이 승현" userId="c4e50d2bbe55cc4d" providerId="Windows Live" clId="Web-{A00AE5F5-D2FF-4142-B71E-C4C4DF129CF1}" dt="2022-12-11T08:51:25.580" v="1106" actId="1076"/>
          <ac:spMkLst>
            <pc:docMk/>
            <pc:sldMk cId="105413014" sldId="265"/>
            <ac:spMk id="7" creationId="{1D0AE415-F3DC-573F-7B63-CBFEC4390309}"/>
          </ac:spMkLst>
        </pc:spChg>
        <pc:picChg chg="add mod modCrop">
          <ac:chgData name="이 승현" userId="c4e50d2bbe55cc4d" providerId="Windows Live" clId="Web-{A00AE5F5-D2FF-4142-B71E-C4C4DF129CF1}" dt="2022-12-11T08:50:55.455" v="1095" actId="14100"/>
          <ac:picMkLst>
            <pc:docMk/>
            <pc:sldMk cId="105413014" sldId="265"/>
            <ac:picMk id="4" creationId="{420814EF-B638-D4BB-3DF2-78C26C7DABDE}"/>
          </ac:picMkLst>
        </pc:picChg>
        <pc:picChg chg="add mod modCrop">
          <ac:chgData name="이 승현" userId="c4e50d2bbe55cc4d" providerId="Windows Live" clId="Web-{A00AE5F5-D2FF-4142-B71E-C4C4DF129CF1}" dt="2022-12-11T08:50:49.064" v="1092" actId="1076"/>
          <ac:picMkLst>
            <pc:docMk/>
            <pc:sldMk cId="105413014" sldId="265"/>
            <ac:picMk id="5" creationId="{C0678BC3-5BC3-9D98-0A7F-2D1DA5BD2811}"/>
          </ac:picMkLst>
        </pc:picChg>
      </pc:sldChg>
      <pc:sldChg chg="addSp delSp modSp add replId">
        <pc:chgData name="이 승현" userId="c4e50d2bbe55cc4d" providerId="Windows Live" clId="Web-{A00AE5F5-D2FF-4142-B71E-C4C4DF129CF1}" dt="2022-12-11T08:54:01.114" v="1139" actId="1076"/>
        <pc:sldMkLst>
          <pc:docMk/>
          <pc:sldMk cId="2342080460" sldId="266"/>
        </pc:sldMkLst>
        <pc:spChg chg="mod">
          <ac:chgData name="이 승현" userId="c4e50d2bbe55cc4d" providerId="Windows Live" clId="Web-{A00AE5F5-D2FF-4142-B71E-C4C4DF129CF1}" dt="2022-12-11T08:51:40.362" v="1113" actId="20577"/>
          <ac:spMkLst>
            <pc:docMk/>
            <pc:sldMk cId="2342080460" sldId="266"/>
            <ac:spMk id="3" creationId="{41CC7A1B-C27D-EC20-8648-0179D05787F7}"/>
          </ac:spMkLst>
        </pc:spChg>
        <pc:picChg chg="add mod modCrop">
          <ac:chgData name="이 승현" userId="c4e50d2bbe55cc4d" providerId="Windows Live" clId="Web-{A00AE5F5-D2FF-4142-B71E-C4C4DF129CF1}" dt="2022-12-11T08:52:51.597" v="1126" actId="14100"/>
          <ac:picMkLst>
            <pc:docMk/>
            <pc:sldMk cId="2342080460" sldId="266"/>
            <ac:picMk id="2" creationId="{94F4FD2B-89BA-648B-6D82-56472469178A}"/>
          </ac:picMkLst>
        </pc:picChg>
        <pc:picChg chg="del">
          <ac:chgData name="이 승현" userId="c4e50d2bbe55cc4d" providerId="Windows Live" clId="Web-{A00AE5F5-D2FF-4142-B71E-C4C4DF129CF1}" dt="2022-12-11T08:51:42.534" v="1115"/>
          <ac:picMkLst>
            <pc:docMk/>
            <pc:sldMk cId="2342080460" sldId="266"/>
            <ac:picMk id="4" creationId="{420814EF-B638-D4BB-3DF2-78C26C7DABDE}"/>
          </ac:picMkLst>
        </pc:picChg>
        <pc:picChg chg="del">
          <ac:chgData name="이 승현" userId="c4e50d2bbe55cc4d" providerId="Windows Live" clId="Web-{A00AE5F5-D2FF-4142-B71E-C4C4DF129CF1}" dt="2022-12-11T08:51:42.284" v="1114"/>
          <ac:picMkLst>
            <pc:docMk/>
            <pc:sldMk cId="2342080460" sldId="266"/>
            <ac:picMk id="5" creationId="{C0678BC3-5BC3-9D98-0A7F-2D1DA5BD2811}"/>
          </ac:picMkLst>
        </pc:picChg>
        <pc:picChg chg="add del mod modCrop">
          <ac:chgData name="이 승현" userId="c4e50d2bbe55cc4d" providerId="Windows Live" clId="Web-{A00AE5F5-D2FF-4142-B71E-C4C4DF129CF1}" dt="2022-12-11T08:53:40.958" v="1132"/>
          <ac:picMkLst>
            <pc:docMk/>
            <pc:sldMk cId="2342080460" sldId="266"/>
            <ac:picMk id="8" creationId="{616210CE-3DD4-EE24-892E-2A54128E7E00}"/>
          </ac:picMkLst>
        </pc:picChg>
        <pc:picChg chg="add mod modCrop">
          <ac:chgData name="이 승현" userId="c4e50d2bbe55cc4d" providerId="Windows Live" clId="Web-{A00AE5F5-D2FF-4142-B71E-C4C4DF129CF1}" dt="2022-12-11T08:54:01.114" v="1139" actId="1076"/>
          <ac:picMkLst>
            <pc:docMk/>
            <pc:sldMk cId="2342080460" sldId="266"/>
            <ac:picMk id="9" creationId="{A298C449-888D-6DB0-C62B-13C6DB9956C3}"/>
          </ac:picMkLst>
        </pc:picChg>
      </pc:sldChg>
      <pc:sldChg chg="addSp delSp modSp new mod setBg modClrScheme chgLayout">
        <pc:chgData name="이 승현" userId="c4e50d2bbe55cc4d" providerId="Windows Live" clId="Web-{A00AE5F5-D2FF-4142-B71E-C4C4DF129CF1}" dt="2022-12-11T09:29:12.857" v="1204"/>
        <pc:sldMkLst>
          <pc:docMk/>
          <pc:sldMk cId="1201333356" sldId="267"/>
        </pc:sldMkLst>
        <pc:spChg chg="add mod">
          <ac:chgData name="이 승현" userId="c4e50d2bbe55cc4d" providerId="Windows Live" clId="Web-{A00AE5F5-D2FF-4142-B71E-C4C4DF129CF1}" dt="2022-12-11T09:29:12.857" v="1204"/>
          <ac:spMkLst>
            <pc:docMk/>
            <pc:sldMk cId="1201333356" sldId="267"/>
            <ac:spMk id="2" creationId="{617A3A0F-47CF-838C-2DE3-86F38D90B1F1}"/>
          </ac:spMkLst>
        </pc:spChg>
        <pc:spChg chg="add del mod">
          <ac:chgData name="이 승현" userId="c4e50d2bbe55cc4d" providerId="Windows Live" clId="Web-{A00AE5F5-D2FF-4142-B71E-C4C4DF129CF1}" dt="2022-12-11T09:29:03.966" v="1202"/>
          <ac:spMkLst>
            <pc:docMk/>
            <pc:sldMk cId="1201333356" sldId="267"/>
            <ac:spMk id="3" creationId="{3C93E7EE-0354-667E-6FC3-4BFD5879CBA9}"/>
          </ac:spMkLst>
        </pc:spChg>
        <pc:spChg chg="add">
          <ac:chgData name="이 승현" userId="c4e50d2bbe55cc4d" providerId="Windows Live" clId="Web-{A00AE5F5-D2FF-4142-B71E-C4C4DF129CF1}" dt="2022-12-11T09:29:12.857" v="1204"/>
          <ac:spMkLst>
            <pc:docMk/>
            <pc:sldMk cId="1201333356" sldId="267"/>
            <ac:spMk id="7" creationId="{DD6BC9EB-F181-48AB-BCA2-3D1DB20D2D87}"/>
          </ac:spMkLst>
        </pc:spChg>
        <pc:spChg chg="add">
          <ac:chgData name="이 승현" userId="c4e50d2bbe55cc4d" providerId="Windows Live" clId="Web-{A00AE5F5-D2FF-4142-B71E-C4C4DF129CF1}" dt="2022-12-11T09:29:12.857" v="1204"/>
          <ac:spMkLst>
            <pc:docMk/>
            <pc:sldMk cId="1201333356" sldId="267"/>
            <ac:spMk id="9" creationId="{D33AAA80-39DC-4020-9BFF-0718F35C7661}"/>
          </ac:spMkLst>
        </pc:spChg>
        <pc:spChg chg="add">
          <ac:chgData name="이 승현" userId="c4e50d2bbe55cc4d" providerId="Windows Live" clId="Web-{A00AE5F5-D2FF-4142-B71E-C4C4DF129CF1}" dt="2022-12-11T09:29:12.857" v="1204"/>
          <ac:spMkLst>
            <pc:docMk/>
            <pc:sldMk cId="1201333356" sldId="267"/>
            <ac:spMk id="13" creationId="{1177F295-741F-4EFF-B0CA-BE69295ADA07}"/>
          </ac:spMkLst>
        </pc:spChg>
        <pc:cxnChg chg="add">
          <ac:chgData name="이 승현" userId="c4e50d2bbe55cc4d" providerId="Windows Live" clId="Web-{A00AE5F5-D2FF-4142-B71E-C4C4DF129CF1}" dt="2022-12-11T09:29:12.857" v="1204"/>
          <ac:cxnSpMkLst>
            <pc:docMk/>
            <pc:sldMk cId="1201333356" sldId="267"/>
            <ac:cxnSpMk id="11" creationId="{C9C5D90B-7EE3-4D26-AB7D-A5A3A6E11203}"/>
          </ac:cxnSpMkLst>
        </pc:cxnChg>
      </pc:sldChg>
      <pc:sldMasterChg chg="del delSldLayout">
        <pc:chgData name="이 승현" userId="c4e50d2bbe55cc4d" providerId="Windows Live" clId="Web-{A00AE5F5-D2FF-4142-B71E-C4C4DF129CF1}" dt="2022-12-11T06:56:21.970" v="4"/>
        <pc:sldMasterMkLst>
          <pc:docMk/>
          <pc:sldMasterMk cId="3686743294" sldId="2147483648"/>
        </pc:sldMasterMkLst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이 승현" userId="c4e50d2bbe55cc4d" providerId="Windows Live" clId="Web-{A00AE5F5-D2FF-4142-B71E-C4C4DF129CF1}" dt="2022-12-11T06:56:21.970" v="4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6:56:31.361" v="5"/>
        <pc:sldMasterMkLst>
          <pc:docMk/>
          <pc:sldMasterMk cId="4053719111" sldId="2147483660"/>
        </pc:sldMasterMkLst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3523203272" sldId="2147483661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2822076686" sldId="2147483662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533908184" sldId="2147483663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2466715194" sldId="2147483664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1840442501" sldId="2147483665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679851699" sldId="2147483666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2721413256" sldId="2147483667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3577054484" sldId="2147483668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835541055" sldId="2147483669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3124873253" sldId="2147483670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2750447628" sldId="2147483671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1434018493" sldId="2147483672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4004049658" sldId="2147483673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4100500817" sldId="2147483674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4024028547" sldId="2147483675"/>
          </pc:sldLayoutMkLst>
        </pc:sldLayoutChg>
        <pc:sldLayoutChg chg="add del mod replId">
          <pc:chgData name="이 승현" userId="c4e50d2bbe55cc4d" providerId="Windows Live" clId="Web-{A00AE5F5-D2FF-4142-B71E-C4C4DF129CF1}" dt="2022-12-11T06:56:31.361" v="5"/>
          <pc:sldLayoutMkLst>
            <pc:docMk/>
            <pc:sldMasterMk cId="4053719111" sldId="2147483660"/>
            <pc:sldLayoutMk cId="2873020022" sldId="2147483676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6:58:00.128" v="6"/>
        <pc:sldMasterMkLst>
          <pc:docMk/>
          <pc:sldMasterMk cId="2928100582" sldId="2147483677"/>
        </pc:sldMasterMkLst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820125437" sldId="2147483678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735530560" sldId="2147483679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3407546627" sldId="2147483680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554509698" sldId="2147483681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1111984766" sldId="2147483682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1716238046" sldId="2147483683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3032071508" sldId="2147483684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2534805434" sldId="2147483685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1032936528" sldId="2147483686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3351856541" sldId="2147483687"/>
          </pc:sldLayoutMkLst>
        </pc:sldLayoutChg>
        <pc:sldLayoutChg chg="add del mod replId">
          <pc:chgData name="이 승현" userId="c4e50d2bbe55cc4d" providerId="Windows Live" clId="Web-{A00AE5F5-D2FF-4142-B71E-C4C4DF129CF1}" dt="2022-12-11T06:58:00.128" v="6"/>
          <pc:sldLayoutMkLst>
            <pc:docMk/>
            <pc:sldMasterMk cId="2928100582" sldId="2147483677"/>
            <pc:sldLayoutMk cId="2185418131" sldId="2147483688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6:59:00.176" v="12"/>
        <pc:sldMasterMkLst>
          <pc:docMk/>
          <pc:sldMasterMk cId="3262198144" sldId="2147483689"/>
        </pc:sldMasterMkLst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842261522" sldId="2147483690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2733431554" sldId="2147483691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3874009301" sldId="2147483692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2009358599" sldId="2147483693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3327761275" sldId="2147483694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3096645115" sldId="2147483695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2481539832" sldId="2147483696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497716421" sldId="2147483697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4128251218" sldId="2147483698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3684023833" sldId="2147483699"/>
          </pc:sldLayoutMkLst>
        </pc:sldLayoutChg>
        <pc:sldLayoutChg chg="add del mod replId">
          <pc:chgData name="이 승현" userId="c4e50d2bbe55cc4d" providerId="Windows Live" clId="Web-{A00AE5F5-D2FF-4142-B71E-C4C4DF129CF1}" dt="2022-12-11T06:59:00.176" v="12"/>
          <pc:sldLayoutMkLst>
            <pc:docMk/>
            <pc:sldMasterMk cId="3262198144" sldId="2147483689"/>
            <pc:sldLayoutMk cId="3922496931" sldId="2147483700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7:02:16.602" v="37"/>
        <pc:sldMasterMkLst>
          <pc:docMk/>
          <pc:sldMasterMk cId="2171190845" sldId="2147483701"/>
        </pc:sldMasterMkLst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4159308253" sldId="2147483702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3695133555" sldId="2147483703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3334514866" sldId="2147483704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1574518358" sldId="2147483705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1661238285" sldId="2147483706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493107103" sldId="2147483707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100910106" sldId="2147483708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2044062973" sldId="2147483709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3643497090" sldId="2147483710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2597262305" sldId="2147483711"/>
          </pc:sldLayoutMkLst>
        </pc:sldLayoutChg>
        <pc:sldLayoutChg chg="add del mod replId">
          <pc:chgData name="이 승현" userId="c4e50d2bbe55cc4d" providerId="Windows Live" clId="Web-{A00AE5F5-D2FF-4142-B71E-C4C4DF129CF1}" dt="2022-12-11T07:02:16.602" v="37"/>
          <pc:sldLayoutMkLst>
            <pc:docMk/>
            <pc:sldMasterMk cId="2171190845" sldId="2147483701"/>
            <pc:sldLayoutMk cId="3414233428" sldId="2147483712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7:02:20.009" v="38"/>
        <pc:sldMasterMkLst>
          <pc:docMk/>
          <pc:sldMasterMk cId="3169254688" sldId="2147483713"/>
        </pc:sldMasterMkLst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906105970" sldId="2147483714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431015353" sldId="2147483715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3605737418" sldId="2147483716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780129154" sldId="2147483717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881398430" sldId="2147483718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245428793" sldId="2147483719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191319113" sldId="2147483720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2954866349" sldId="2147483721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485444663" sldId="2147483722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1699427579" sldId="2147483723"/>
          </pc:sldLayoutMkLst>
        </pc:sldLayoutChg>
        <pc:sldLayoutChg chg="add del mod replId">
          <pc:chgData name="이 승현" userId="c4e50d2bbe55cc4d" providerId="Windows Live" clId="Web-{A00AE5F5-D2FF-4142-B71E-C4C4DF129CF1}" dt="2022-12-11T07:02:20.009" v="38"/>
          <pc:sldLayoutMkLst>
            <pc:docMk/>
            <pc:sldMasterMk cId="3169254688" sldId="2147483713"/>
            <pc:sldLayoutMk cId="1558318348" sldId="2147483724"/>
          </pc:sldLayoutMkLst>
        </pc:sldLayoutChg>
      </pc:sldMasterChg>
      <pc:sldMasterChg chg="add del addSldLayout delSldLayout modSldLayout">
        <pc:chgData name="이 승현" userId="c4e50d2bbe55cc4d" providerId="Windows Live" clId="Web-{A00AE5F5-D2FF-4142-B71E-C4C4DF129CF1}" dt="2022-12-11T07:02:24.259" v="39"/>
        <pc:sldMasterMkLst>
          <pc:docMk/>
          <pc:sldMasterMk cId="3155252009" sldId="2147483725"/>
        </pc:sldMasterMkLst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1029325249" sldId="2147483726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50748148" sldId="2147483727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905093548" sldId="2147483728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2670131324" sldId="2147483729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257795844" sldId="2147483730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2305927830" sldId="2147483731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738605738" sldId="2147483732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183126098" sldId="2147483733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1291931655" sldId="2147483734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999565916" sldId="2147483735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1330194385" sldId="2147483736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1506804802" sldId="2147483737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2857748103" sldId="2147483738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986657773" sldId="2147483739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2417178643" sldId="2147483740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198874170" sldId="2147483741"/>
          </pc:sldLayoutMkLst>
        </pc:sldLayoutChg>
        <pc:sldLayoutChg chg="add del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3155252009" sldId="2147483725"/>
            <pc:sldLayoutMk cId="3655805008" sldId="2147483742"/>
          </pc:sldLayoutMkLst>
        </pc:sldLayoutChg>
      </pc:sldMasterChg>
      <pc:sldMasterChg chg="add addSldLayout modSldLayout">
        <pc:chgData name="이 승현" userId="c4e50d2bbe55cc4d" providerId="Windows Live" clId="Web-{A00AE5F5-D2FF-4142-B71E-C4C4DF129CF1}" dt="2022-12-11T07:02:24.259" v="39"/>
        <pc:sldMasterMkLst>
          <pc:docMk/>
          <pc:sldMasterMk cId="4156528783" sldId="2147483743"/>
        </pc:sldMasterMkLst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2647117591" sldId="2147483744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1160786730" sldId="2147483745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4166290583" sldId="2147483746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831916609" sldId="2147483747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509522835" sldId="2147483748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2798910783" sldId="2147483749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737809595" sldId="2147483750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2974484291" sldId="2147483751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4032746664" sldId="2147483752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4243612030" sldId="2147483753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062276272" sldId="2147483754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408018459" sldId="2147483755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1272535261" sldId="2147483756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1495640823" sldId="2147483757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597462145" sldId="2147483758"/>
          </pc:sldLayoutMkLst>
        </pc:sldLayoutChg>
        <pc:sldLayoutChg chg="add mod replId">
          <pc:chgData name="이 승현" userId="c4e50d2bbe55cc4d" providerId="Windows Live" clId="Web-{A00AE5F5-D2FF-4142-B71E-C4C4DF129CF1}" dt="2022-12-11T07:02:24.259" v="39"/>
          <pc:sldLayoutMkLst>
            <pc:docMk/>
            <pc:sldMasterMk cId="4156528783" sldId="2147483743"/>
            <pc:sldLayoutMk cId="3194178559" sldId="21474837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17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1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276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1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2535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40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62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7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8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9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1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2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0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2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D8CB13E-2C79-434F-52A4-DFD3B652D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ko-KR" altLang="en-US" sz="4400">
                <a:ea typeface="맑은 고딕"/>
              </a:rPr>
              <a:t>스타벅스</a:t>
            </a:r>
            <a:endParaRPr lang="ko-KR" altLang="en-US" sz="440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610EEDCA-0A63-115F-D5CF-DC6B4A81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4" y="4263992"/>
            <a:ext cx="3498045" cy="132585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ea typeface="HY그래픽M"/>
              </a:rPr>
              <a:t>Seung</a:t>
            </a:r>
            <a:r>
              <a:rPr lang="ko-KR" altLang="en-US" dirty="0">
                <a:ea typeface="HY그래픽M"/>
              </a:rPr>
              <a:t> </a:t>
            </a:r>
            <a:r>
              <a:rPr lang="ko-KR" altLang="en-US" dirty="0" err="1">
                <a:ea typeface="HY그래픽M"/>
              </a:rPr>
              <a:t>Hyun</a:t>
            </a:r>
            <a:r>
              <a:rPr lang="ko-KR" altLang="en-US" dirty="0">
                <a:ea typeface="HY그래픽M"/>
              </a:rPr>
              <a:t> LEE</a:t>
            </a:r>
            <a:endParaRPr lang="ko-KR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9C2162F-32BB-F270-07A7-36D4EA2EE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96" r="-1061" b="32996"/>
          <a:stretch/>
        </p:blipFill>
        <p:spPr>
          <a:xfrm>
            <a:off x="888603" y="2812259"/>
            <a:ext cx="4887354" cy="12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2977FA1D-E4AC-B283-A4BE-2F585B6D4AF2}"/>
              </a:ext>
            </a:extLst>
          </p:cNvPr>
          <p:cNvSpPr/>
          <p:nvPr/>
        </p:nvSpPr>
        <p:spPr>
          <a:xfrm>
            <a:off x="564448" y="206548"/>
            <a:ext cx="6021858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웹 표준검사 인증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C0A95B-8D8A-E0EE-A21A-5F1DA28D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47" y="1032725"/>
            <a:ext cx="4587367" cy="1654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DD043-2B49-BE4D-907B-D4F2B524A67B}"/>
              </a:ext>
            </a:extLst>
          </p:cNvPr>
          <p:cNvSpPr txBox="1"/>
          <p:nvPr/>
        </p:nvSpPr>
        <p:spPr>
          <a:xfrm>
            <a:off x="870857" y="1242251"/>
            <a:ext cx="1748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메인 페이지</a:t>
            </a:r>
            <a:endParaRPr lang="ko-KR" altLang="en-US" dirty="0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D14CC3-53D8-522F-076F-EBBD9D30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946" y="2989904"/>
            <a:ext cx="4587366" cy="1659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7BE61-C151-01E9-334E-63588FC3F368}"/>
              </a:ext>
            </a:extLst>
          </p:cNvPr>
          <p:cNvSpPr txBox="1"/>
          <p:nvPr/>
        </p:nvSpPr>
        <p:spPr>
          <a:xfrm>
            <a:off x="870857" y="3028788"/>
            <a:ext cx="2407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서브 페이지(로그인)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89546-0195-3C70-2E9A-434C094AB44B}"/>
              </a:ext>
            </a:extLst>
          </p:cNvPr>
          <p:cNvSpPr txBox="1"/>
          <p:nvPr/>
        </p:nvSpPr>
        <p:spPr>
          <a:xfrm>
            <a:off x="870856" y="5116284"/>
            <a:ext cx="2625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서브 페이지(회원가입)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9EB5DE-C642-000D-8D52-28FE0243A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879" y="4874534"/>
            <a:ext cx="4715435" cy="16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7A3A0F-47CF-838C-2DE3-86F38D90B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맑은 고딕"/>
              </a:rPr>
              <a:t>감사합니다</a:t>
            </a:r>
            <a:endParaRPr lang="ko-KR" alt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33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AA14E46-57D0-4D5B-7A06-16CD97301665}"/>
              </a:ext>
            </a:extLst>
          </p:cNvPr>
          <p:cNvSpPr/>
          <p:nvPr/>
        </p:nvSpPr>
        <p:spPr>
          <a:xfrm>
            <a:off x="705322" y="283388"/>
            <a:ext cx="4152076" cy="49120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사이트 분석 -  PC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F928206-049B-DAE2-47B2-9904F7D2BE21}"/>
              </a:ext>
            </a:extLst>
          </p:cNvPr>
          <p:cNvSpPr/>
          <p:nvPr/>
        </p:nvSpPr>
        <p:spPr>
          <a:xfrm>
            <a:off x="522693" y="1228016"/>
            <a:ext cx="3841488" cy="55292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17">
            <a:extLst>
              <a:ext uri="{FF2B5EF4-FFF2-40B4-BE49-F238E27FC236}">
                <a16:creationId xmlns:a16="http://schemas.microsoft.com/office/drawing/2014/main" id="{E1DD11F2-BEF1-D7AF-A8EE-0B428488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2" y="1421981"/>
            <a:ext cx="3063936" cy="5128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0E24F4-3D71-FB1E-8E70-574C76902BBB}"/>
              </a:ext>
            </a:extLst>
          </p:cNvPr>
          <p:cNvSpPr txBox="1"/>
          <p:nvPr/>
        </p:nvSpPr>
        <p:spPr>
          <a:xfrm>
            <a:off x="5100991" y="1618462"/>
            <a:ext cx="39863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ko-KR" altLang="en-US" dirty="0">
                <a:ea typeface="HY그래픽M"/>
              </a:rPr>
              <a:t>많은 배너들</a:t>
            </a:r>
          </a:p>
          <a:p>
            <a:endParaRPr lang="ko-KR" altLang="en-US" dirty="0">
              <a:ea typeface="HY그래픽M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dirty="0">
                <a:ea typeface="HY그래픽M"/>
              </a:rPr>
              <a:t>여러 번 눌러야 하는 검색버튼</a:t>
            </a:r>
          </a:p>
          <a:p>
            <a:pPr marL="342900" indent="-342900">
              <a:buFont typeface="Wingdings"/>
              <a:buChar char="q"/>
            </a:pPr>
            <a:endParaRPr lang="ko-KR" altLang="en-US" dirty="0">
              <a:ea typeface="HY그래픽M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dirty="0">
                <a:ea typeface="HY그래픽M"/>
              </a:rPr>
              <a:t>몰려 있는 상단영역</a:t>
            </a:r>
          </a:p>
          <a:p>
            <a:pPr marL="342900" indent="-342900">
              <a:buFont typeface="Wingdings"/>
              <a:buChar char="q"/>
            </a:pPr>
            <a:endParaRPr lang="ko-KR" altLang="en-US" dirty="0">
              <a:ea typeface="HY그래픽M"/>
            </a:endParaRPr>
          </a:p>
          <a:p>
            <a:endParaRPr lang="ko-KR" altLang="en-US" dirty="0">
              <a:ea typeface="HY그래픽M"/>
            </a:endParaRPr>
          </a:p>
        </p:txBody>
      </p:sp>
    </p:spTree>
    <p:extLst>
      <p:ext uri="{BB962C8B-B14F-4D97-AF65-F5344CB8AC3E}">
        <p14:creationId xmlns:p14="http://schemas.microsoft.com/office/powerpoint/2010/main" val="192338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6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AA14E46-57D0-4D5B-7A06-16CD97301665}"/>
              </a:ext>
            </a:extLst>
          </p:cNvPr>
          <p:cNvSpPr/>
          <p:nvPr/>
        </p:nvSpPr>
        <p:spPr>
          <a:xfrm>
            <a:off x="705322" y="309001"/>
            <a:ext cx="5983437" cy="606467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사이트 분석 -  MOBILE</a:t>
            </a:r>
            <a:br>
              <a:rPr lang="en-US" altLang="ko-KR" dirty="0"/>
            </a:br>
            <a:endParaRPr lang="ko-KR" sz="3600">
              <a:solidFill>
                <a:srgbClr val="000000"/>
              </a:solidFill>
              <a:ea typeface="HY그래픽M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F928206-049B-DAE2-47B2-9904F7D2BE21}"/>
              </a:ext>
            </a:extLst>
          </p:cNvPr>
          <p:cNvSpPr/>
          <p:nvPr/>
        </p:nvSpPr>
        <p:spPr>
          <a:xfrm>
            <a:off x="522693" y="1228016"/>
            <a:ext cx="4321740" cy="55292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0E24F4-3D71-FB1E-8E70-574C76902BBB}"/>
              </a:ext>
            </a:extLst>
          </p:cNvPr>
          <p:cNvSpPr txBox="1"/>
          <p:nvPr/>
        </p:nvSpPr>
        <p:spPr>
          <a:xfrm>
            <a:off x="5100991" y="1618462"/>
            <a:ext cx="39863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ko-KR" altLang="en-US" dirty="0">
                <a:ea typeface="HY그래픽M"/>
              </a:rPr>
              <a:t>많은 배너들</a:t>
            </a:r>
          </a:p>
          <a:p>
            <a:pPr marL="342900" indent="-342900">
              <a:buFont typeface="Wingdings"/>
              <a:buChar char="q"/>
            </a:pPr>
            <a:endParaRPr lang="ko-KR" altLang="en-US" dirty="0">
              <a:ea typeface="HY그래픽M"/>
            </a:endParaRPr>
          </a:p>
          <a:p>
            <a:pPr marL="342900" indent="-342900">
              <a:buFont typeface="Wingdings"/>
              <a:buChar char="q"/>
            </a:pPr>
            <a:r>
              <a:rPr lang="ko-KR" altLang="en-US" dirty="0">
                <a:ea typeface="HY그래픽M"/>
              </a:rPr>
              <a:t>이벤트 상품 홍보 부족</a:t>
            </a:r>
          </a:p>
          <a:p>
            <a:endParaRPr lang="ko-KR" altLang="en-US" dirty="0">
              <a:ea typeface="HY그래픽M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0F72ABFB-5F79-BC71-F2C8-CF7A6670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256" b="77258"/>
          <a:stretch/>
        </p:blipFill>
        <p:spPr>
          <a:xfrm>
            <a:off x="582749" y="1864658"/>
            <a:ext cx="1127554" cy="3817281"/>
          </a:xfrm>
          <a:prstGeom prst="rect">
            <a:avLst/>
          </a:prstGeom>
        </p:spPr>
      </p:pic>
      <p:pic>
        <p:nvPicPr>
          <p:cNvPr id="7" name="그림 18">
            <a:extLst>
              <a:ext uri="{FF2B5EF4-FFF2-40B4-BE49-F238E27FC236}">
                <a16:creationId xmlns:a16="http://schemas.microsoft.com/office/drawing/2014/main" id="{7658DFE9-E17A-156D-7C21-2E6DAEB98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74" b="55140"/>
          <a:stretch/>
        </p:blipFill>
        <p:spPr>
          <a:xfrm>
            <a:off x="1709741" y="1890272"/>
            <a:ext cx="1056469" cy="3817278"/>
          </a:xfrm>
          <a:prstGeom prst="rect">
            <a:avLst/>
          </a:prstGeom>
        </p:spPr>
      </p:pic>
      <p:pic>
        <p:nvPicPr>
          <p:cNvPr id="19" name="그림 20">
            <a:extLst>
              <a:ext uri="{FF2B5EF4-FFF2-40B4-BE49-F238E27FC236}">
                <a16:creationId xmlns:a16="http://schemas.microsoft.com/office/drawing/2014/main" id="{749BE926-9AFE-32BC-DEC8-E97E86304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0" b="30685"/>
          <a:stretch/>
        </p:blipFill>
        <p:spPr>
          <a:xfrm>
            <a:off x="2849538" y="1890272"/>
            <a:ext cx="966821" cy="3817346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EF5EEBA3-3F96-CB17-340D-A8264FB4B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5" r="-5128" b="-156"/>
          <a:stretch/>
        </p:blipFill>
        <p:spPr>
          <a:xfrm>
            <a:off x="3925303" y="1890273"/>
            <a:ext cx="807061" cy="3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1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107A7E5-2FC9-3A57-21A0-C96393B6E57B}"/>
              </a:ext>
            </a:extLst>
          </p:cNvPr>
          <p:cNvSpPr/>
          <p:nvPr/>
        </p:nvSpPr>
        <p:spPr>
          <a:xfrm>
            <a:off x="705322" y="283388"/>
            <a:ext cx="3268413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제작 기법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EEC82E4-35E5-41D4-4F78-25EA74B1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69" y="3613418"/>
            <a:ext cx="2743200" cy="274320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DBD39560-A7BD-5DED-1E08-1FB1A25D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08" y="3613417"/>
            <a:ext cx="2743200" cy="274320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36A4C246-1A06-11FA-E8A6-37C5E745F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34" r="13134"/>
          <a:stretch/>
        </p:blipFill>
        <p:spPr>
          <a:xfrm>
            <a:off x="4761903" y="282748"/>
            <a:ext cx="1977165" cy="2681008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B2475592-A89C-4978-3731-88CA307C0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65" t="7944" r="34499" b="8291"/>
          <a:stretch/>
        </p:blipFill>
        <p:spPr>
          <a:xfrm>
            <a:off x="7407407" y="284308"/>
            <a:ext cx="1951856" cy="26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2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F498867-497E-8876-21AD-50A83B2BAD12}"/>
              </a:ext>
            </a:extLst>
          </p:cNvPr>
          <p:cNvSpPr/>
          <p:nvPr/>
        </p:nvSpPr>
        <p:spPr>
          <a:xfrm>
            <a:off x="5410837" y="1812148"/>
            <a:ext cx="4450336" cy="23244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Sub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797BBD3-4B9A-65B4-5CC1-0A7E7D29A6DB}"/>
              </a:ext>
            </a:extLst>
          </p:cNvPr>
          <p:cNvSpPr/>
          <p:nvPr/>
        </p:nvSpPr>
        <p:spPr>
          <a:xfrm>
            <a:off x="589107" y="4411914"/>
            <a:ext cx="4450336" cy="23244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Point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5909A4-EBFC-0781-AB0D-BBA13C8AF17B}"/>
              </a:ext>
            </a:extLst>
          </p:cNvPr>
          <p:cNvSpPr/>
          <p:nvPr/>
        </p:nvSpPr>
        <p:spPr>
          <a:xfrm>
            <a:off x="589108" y="1812151"/>
            <a:ext cx="4450336" cy="23244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Main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A899873-FC0D-3C52-31EC-77E7599BCB46}"/>
              </a:ext>
            </a:extLst>
          </p:cNvPr>
          <p:cNvSpPr/>
          <p:nvPr/>
        </p:nvSpPr>
        <p:spPr>
          <a:xfrm>
            <a:off x="1303692" y="2333365"/>
            <a:ext cx="1221719" cy="1133553"/>
          </a:xfrm>
          <a:prstGeom prst="ellipse">
            <a:avLst/>
          </a:prstGeom>
          <a:solidFill>
            <a:srgbClr val="F6F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 altLang="ko-KR" dirty="0">
              <a:solidFill>
                <a:srgbClr val="202124"/>
              </a:solidFill>
              <a:latin typeface="consola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444017-EB4A-CAE4-F294-388042FCA5CC}"/>
              </a:ext>
            </a:extLst>
          </p:cNvPr>
          <p:cNvSpPr/>
          <p:nvPr/>
        </p:nvSpPr>
        <p:spPr>
          <a:xfrm>
            <a:off x="1303690" y="5074581"/>
            <a:ext cx="1221719" cy="1133553"/>
          </a:xfrm>
          <a:prstGeom prst="ellipse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f-ZA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4F3E25-5498-A516-FC1D-DA3ED27FBBE3}"/>
              </a:ext>
            </a:extLst>
          </p:cNvPr>
          <p:cNvSpPr/>
          <p:nvPr/>
        </p:nvSpPr>
        <p:spPr>
          <a:xfrm>
            <a:off x="3421243" y="2333362"/>
            <a:ext cx="1221719" cy="1133553"/>
          </a:xfrm>
          <a:prstGeom prst="ellipse">
            <a:avLst/>
          </a:prstGeom>
          <a:solidFill>
            <a:srgbClr val="2C2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f-ZA" dirty="0">
              <a:ea typeface="+mn-lt"/>
              <a:cs typeface="+mn-lt"/>
            </a:endParaRP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FBFFE893-9021-52A8-214C-EFC8BABEF4E2}"/>
              </a:ext>
            </a:extLst>
          </p:cNvPr>
          <p:cNvSpPr/>
          <p:nvPr/>
        </p:nvSpPr>
        <p:spPr>
          <a:xfrm>
            <a:off x="570851" y="302598"/>
            <a:ext cx="3268413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컬러 &amp; 폰트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8FB04E6-C41C-661A-32F6-C51DF75874DF}"/>
              </a:ext>
            </a:extLst>
          </p:cNvPr>
          <p:cNvSpPr/>
          <p:nvPr/>
        </p:nvSpPr>
        <p:spPr>
          <a:xfrm>
            <a:off x="7028295" y="2410204"/>
            <a:ext cx="1221719" cy="11335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f-ZA" altLang="ko-KR" dirty="0">
              <a:solidFill>
                <a:srgbClr val="202124"/>
              </a:solidFill>
              <a:latin typeface="consola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E1F223-F66B-9830-D49B-DDA6D1A2F1D0}"/>
              </a:ext>
            </a:extLst>
          </p:cNvPr>
          <p:cNvSpPr txBox="1"/>
          <p:nvPr/>
        </p:nvSpPr>
        <p:spPr>
          <a:xfrm>
            <a:off x="1370318" y="3579478"/>
            <a:ext cx="1088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solidFill>
                  <a:srgbClr val="202124"/>
                </a:solidFill>
                <a:latin typeface="Consolas"/>
                <a:ea typeface="+mn-lt"/>
              </a:rPr>
              <a:t>#f6f5ef</a:t>
            </a:r>
            <a:endParaRPr lang="ko-KR" dirty="0">
              <a:ea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E939F1-4955-E119-078C-B5EFC2C625AE}"/>
              </a:ext>
            </a:extLst>
          </p:cNvPr>
          <p:cNvSpPr txBox="1"/>
          <p:nvPr/>
        </p:nvSpPr>
        <p:spPr>
          <a:xfrm>
            <a:off x="7088519" y="3579477"/>
            <a:ext cx="1088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solidFill>
                  <a:srgbClr val="202124"/>
                </a:solidFill>
                <a:latin typeface="Consolas"/>
                <a:ea typeface="+mn-lt"/>
              </a:rPr>
              <a:t>#000000</a:t>
            </a:r>
            <a:endParaRPr lang="ko-KR" dirty="0">
              <a:ea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55842-EC01-FD5C-D78E-3003389974C3}"/>
              </a:ext>
            </a:extLst>
          </p:cNvPr>
          <p:cNvSpPr txBox="1"/>
          <p:nvPr/>
        </p:nvSpPr>
        <p:spPr>
          <a:xfrm>
            <a:off x="3553864" y="3579477"/>
            <a:ext cx="1088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solidFill>
                  <a:srgbClr val="202124"/>
                </a:solidFill>
                <a:latin typeface="Consolas"/>
                <a:ea typeface="+mn-lt"/>
              </a:rPr>
              <a:t>#</a:t>
            </a:r>
            <a:r>
              <a:rPr lang="af-ZA" dirty="0">
                <a:latin typeface="Trebuchet MS"/>
                <a:ea typeface="+mn-lt"/>
              </a:rPr>
              <a:t>2C2A29</a:t>
            </a:r>
            <a:endParaRPr lang="ko-KR" dirty="0">
              <a:ea typeface="+mn-lt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779D77-4E84-8B81-5470-65376A1C915F}"/>
              </a:ext>
            </a:extLst>
          </p:cNvPr>
          <p:cNvSpPr/>
          <p:nvPr/>
        </p:nvSpPr>
        <p:spPr>
          <a:xfrm>
            <a:off x="3423202" y="5074580"/>
            <a:ext cx="1221719" cy="1133553"/>
          </a:xfrm>
          <a:prstGeom prst="ellipse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af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2C0F9-77EA-AAA6-3257-B9545937E110}"/>
              </a:ext>
            </a:extLst>
          </p:cNvPr>
          <p:cNvSpPr txBox="1"/>
          <p:nvPr/>
        </p:nvSpPr>
        <p:spPr>
          <a:xfrm>
            <a:off x="1370317" y="6268889"/>
            <a:ext cx="1088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solidFill>
                  <a:srgbClr val="000000"/>
                </a:solidFill>
                <a:latin typeface="Consolas"/>
                <a:ea typeface="+mn-lt"/>
              </a:rPr>
              <a:t>#</a:t>
            </a:r>
            <a:r>
              <a:rPr lang="af-ZA" dirty="0">
                <a:solidFill>
                  <a:srgbClr val="000000"/>
                </a:solidFill>
                <a:latin typeface="Trebuchet MS"/>
                <a:ea typeface="+mn-lt"/>
              </a:rPr>
              <a:t>1e3932</a:t>
            </a:r>
            <a:endParaRPr lang="ko-KR" dirty="0">
              <a:solidFill>
                <a:srgbClr val="000000"/>
              </a:solidFill>
              <a:ea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AF81E-F87E-519F-E094-62ECCC5C5474}"/>
              </a:ext>
            </a:extLst>
          </p:cNvPr>
          <p:cNvSpPr txBox="1"/>
          <p:nvPr/>
        </p:nvSpPr>
        <p:spPr>
          <a:xfrm>
            <a:off x="3297729" y="6268889"/>
            <a:ext cx="1088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 dirty="0">
                <a:solidFill>
                  <a:srgbClr val="202124"/>
                </a:solidFill>
                <a:latin typeface="Consolas"/>
                <a:ea typeface="+mn-lt"/>
              </a:rPr>
              <a:t>#</a:t>
            </a:r>
            <a:r>
              <a:rPr lang="af-ZA" dirty="0">
                <a:latin typeface="Trebuchet MS"/>
                <a:ea typeface="+mn-lt"/>
              </a:rPr>
              <a:t>006633</a:t>
            </a:r>
            <a:endParaRPr lang="ko-KR" dirty="0">
              <a:ea typeface="+mn-lt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35EEC1-A4AE-5B96-10EB-CF90C0F76B02}"/>
              </a:ext>
            </a:extLst>
          </p:cNvPr>
          <p:cNvSpPr/>
          <p:nvPr/>
        </p:nvSpPr>
        <p:spPr>
          <a:xfrm>
            <a:off x="5410836" y="4367088"/>
            <a:ext cx="4450336" cy="23244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latin typeface="Malgun Gothic"/>
                <a:ea typeface="Malgun Gothic"/>
              </a:rPr>
              <a:t>Font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DF3B7-FF8B-9368-DBF2-F1A35F90F87A}"/>
              </a:ext>
            </a:extLst>
          </p:cNvPr>
          <p:cNvSpPr txBox="1"/>
          <p:nvPr/>
        </p:nvSpPr>
        <p:spPr>
          <a:xfrm>
            <a:off x="6640285" y="5001024"/>
            <a:ext cx="19850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한글 : 나눔고딕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E7F36-F84F-E120-B50D-D29C5E6ABF9F}"/>
              </a:ext>
            </a:extLst>
          </p:cNvPr>
          <p:cNvSpPr txBox="1"/>
          <p:nvPr/>
        </p:nvSpPr>
        <p:spPr>
          <a:xfrm>
            <a:off x="6640284" y="5602939"/>
            <a:ext cx="19850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HY그래픽M"/>
              </a:rPr>
              <a:t>영어 : 나눔고딕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44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FDA163-571A-5E5C-7A6E-73A6881DA502}"/>
              </a:ext>
            </a:extLst>
          </p:cNvPr>
          <p:cNvSpPr txBox="1"/>
          <p:nvPr/>
        </p:nvSpPr>
        <p:spPr>
          <a:xfrm>
            <a:off x="6094410" y="2160589"/>
            <a:ext cx="3695261" cy="3880773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r>
              <a:rPr lang="ko-KR" altLang="en-US" dirty="0">
                <a:solidFill>
                  <a:srgbClr val="000000"/>
                </a:solidFill>
                <a:ea typeface="HY그래픽M"/>
              </a:rPr>
              <a:t>많은 배너들을 슬라이드로 변경</a:t>
            </a:r>
            <a:endParaRPr lang="ko-KR" dirty="0">
              <a:solidFill>
                <a:srgbClr val="000000"/>
              </a:solidFill>
              <a:ea typeface="HY그래픽M"/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r>
              <a:rPr lang="ko-KR" altLang="en-US" dirty="0">
                <a:solidFill>
                  <a:srgbClr val="000000"/>
                </a:solidFill>
                <a:ea typeface="HY그래픽M"/>
              </a:rPr>
              <a:t>바로 검색할 수 있도록 변경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ko-KR" altLang="en-US" dirty="0">
              <a:solidFill>
                <a:srgbClr val="000000"/>
              </a:solidFill>
              <a:ea typeface="HY그래픽M"/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r>
              <a:rPr lang="ko-KR" altLang="en-US" dirty="0">
                <a:solidFill>
                  <a:srgbClr val="000000"/>
                </a:solidFill>
                <a:ea typeface="HY그래픽M"/>
              </a:rPr>
              <a:t>몰려 있던 상단영역 구분</a:t>
            </a: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CF0A191F-8A65-A8AB-A85E-DEAEE0AB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83" y="913529"/>
            <a:ext cx="4333634" cy="5237021"/>
          </a:xfrm>
          <a:prstGeom prst="rect">
            <a:avLst/>
          </a:prstGeom>
        </p:spPr>
      </p:pic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9445691-710E-710B-7B45-55B865E60C9C}"/>
              </a:ext>
            </a:extLst>
          </p:cNvPr>
          <p:cNvSpPr/>
          <p:nvPr/>
        </p:nvSpPr>
        <p:spPr>
          <a:xfrm>
            <a:off x="564448" y="206548"/>
            <a:ext cx="5381522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PC 메인 페이지 리뉴얼</a:t>
            </a:r>
          </a:p>
        </p:txBody>
      </p:sp>
    </p:spTree>
    <p:extLst>
      <p:ext uri="{BB962C8B-B14F-4D97-AF65-F5344CB8AC3E}">
        <p14:creationId xmlns:p14="http://schemas.microsoft.com/office/powerpoint/2010/main" val="184516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FDA163-571A-5E5C-7A6E-73A6881DA502}"/>
              </a:ext>
            </a:extLst>
          </p:cNvPr>
          <p:cNvSpPr txBox="1"/>
          <p:nvPr/>
        </p:nvSpPr>
        <p:spPr>
          <a:xfrm>
            <a:off x="5261973" y="2538387"/>
            <a:ext cx="4041042" cy="1402673"/>
          </a:xfr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r>
              <a:rPr lang="ko-KR" altLang="en-US" dirty="0">
                <a:solidFill>
                  <a:srgbClr val="000000"/>
                </a:solidFill>
                <a:ea typeface="HY그래픽M"/>
              </a:rPr>
              <a:t>불필요한 배너 줄이기 </a:t>
            </a:r>
            <a:endParaRPr lang="ko-KR" dirty="0">
              <a:solidFill>
                <a:srgbClr val="000000"/>
              </a:solidFill>
              <a:ea typeface="HY그래픽M"/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r>
              <a:rPr lang="ko-KR" altLang="en-US" dirty="0">
                <a:solidFill>
                  <a:srgbClr val="000000"/>
                </a:solidFill>
                <a:ea typeface="HY그래픽M"/>
              </a:rPr>
              <a:t>이벤트 메뉴 소개 슬라이드 배너 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ko-KR" altLang="en-US" dirty="0">
              <a:solidFill>
                <a:srgbClr val="000000"/>
              </a:solidFill>
              <a:ea typeface="HY그래픽M"/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  <a:ea typeface="HY그래픽M" panose="02030600000101010101" pitchFamily="18" charset="-127"/>
            </a:endParaRPr>
          </a:p>
          <a:p>
            <a:pPr marL="285750" indent="-285750" defTabSz="457200" latinLnBrk="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q"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9445691-710E-710B-7B45-55B865E60C9C}"/>
              </a:ext>
            </a:extLst>
          </p:cNvPr>
          <p:cNvSpPr/>
          <p:nvPr/>
        </p:nvSpPr>
        <p:spPr>
          <a:xfrm>
            <a:off x="564448" y="206548"/>
            <a:ext cx="6021858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MOBILE 메인 페이지 리뉴얼</a:t>
            </a:r>
          </a:p>
        </p:txBody>
      </p:sp>
      <p:pic>
        <p:nvPicPr>
          <p:cNvPr id="7" name="그림 7" descr="텍스트, 화살이(가) 표시된 사진&#10;&#10;자동 생성된 설명">
            <a:extLst>
              <a:ext uri="{FF2B5EF4-FFF2-40B4-BE49-F238E27FC236}">
                <a16:creationId xmlns:a16="http://schemas.microsoft.com/office/drawing/2014/main" id="{EE5666CC-63C8-8999-7FC4-6E0B6C673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28972" r="1961" b="46417"/>
          <a:stretch/>
        </p:blipFill>
        <p:spPr>
          <a:xfrm>
            <a:off x="2282944" y="1435633"/>
            <a:ext cx="1235570" cy="4054278"/>
          </a:xfrm>
          <a:prstGeom prst="rect">
            <a:avLst/>
          </a:prstGeom>
        </p:spPr>
      </p:pic>
      <p:pic>
        <p:nvPicPr>
          <p:cNvPr id="8" name="그림 8" descr="텍스트, 화살이(가) 표시된 사진&#10;&#10;자동 생성된 설명">
            <a:extLst>
              <a:ext uri="{FF2B5EF4-FFF2-40B4-BE49-F238E27FC236}">
                <a16:creationId xmlns:a16="http://schemas.microsoft.com/office/drawing/2014/main" id="{38E80FD4-C611-19F9-B3E5-939142E6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340"/>
          <a:stretch/>
        </p:blipFill>
        <p:spPr>
          <a:xfrm>
            <a:off x="861398" y="1435634"/>
            <a:ext cx="1107490" cy="4054432"/>
          </a:xfrm>
          <a:prstGeom prst="rect">
            <a:avLst/>
          </a:prstGeom>
        </p:spPr>
      </p:pic>
      <p:pic>
        <p:nvPicPr>
          <p:cNvPr id="9" name="그림 9" descr="텍스트, 화살이(가) 표시된 사진&#10;&#10;자동 생성된 설명">
            <a:extLst>
              <a:ext uri="{FF2B5EF4-FFF2-40B4-BE49-F238E27FC236}">
                <a16:creationId xmlns:a16="http://schemas.microsoft.com/office/drawing/2014/main" id="{7DFE363E-37B8-34E5-DAEB-0A4E747E8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94" b="-156"/>
          <a:stretch/>
        </p:blipFill>
        <p:spPr>
          <a:xfrm>
            <a:off x="3806944" y="1435634"/>
            <a:ext cx="876968" cy="40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1CC7A1B-C27D-EC20-8648-0179D05787F7}"/>
              </a:ext>
            </a:extLst>
          </p:cNvPr>
          <p:cNvSpPr/>
          <p:nvPr/>
        </p:nvSpPr>
        <p:spPr>
          <a:xfrm>
            <a:off x="564448" y="206548"/>
            <a:ext cx="7962076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서브페이지(로그인)  PC &amp; MOBILE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0814EF-B638-D4BB-3DF2-78C26C7D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70"/>
          <a:stretch/>
        </p:blipFill>
        <p:spPr>
          <a:xfrm>
            <a:off x="7262787" y="1224323"/>
            <a:ext cx="1386778" cy="244085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C0678BC3-5BC3-9D98-0A7F-2D1DA5BD2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57"/>
          <a:stretch/>
        </p:blipFill>
        <p:spPr>
          <a:xfrm>
            <a:off x="613443" y="1221653"/>
            <a:ext cx="5976895" cy="2386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FF2CD-8DBB-0413-B594-76460B8B693E}"/>
              </a:ext>
            </a:extLst>
          </p:cNvPr>
          <p:cNvSpPr txBox="1"/>
          <p:nvPr/>
        </p:nvSpPr>
        <p:spPr>
          <a:xfrm>
            <a:off x="1056555" y="3874033"/>
            <a:ext cx="5084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PC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AE415-F3DC-573F-7B63-CBFEC4390309}"/>
              </a:ext>
            </a:extLst>
          </p:cNvPr>
          <p:cNvSpPr txBox="1"/>
          <p:nvPr/>
        </p:nvSpPr>
        <p:spPr>
          <a:xfrm>
            <a:off x="7261411" y="3854823"/>
            <a:ext cx="1389529" cy="3713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MOBILE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1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1CC7A1B-C27D-EC20-8648-0179D05787F7}"/>
              </a:ext>
            </a:extLst>
          </p:cNvPr>
          <p:cNvSpPr/>
          <p:nvPr/>
        </p:nvSpPr>
        <p:spPr>
          <a:xfrm>
            <a:off x="564448" y="206548"/>
            <a:ext cx="7962076" cy="491206"/>
          </a:xfrm>
          <a:prstGeom prst="bracketPair">
            <a:avLst/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3600" dirty="0">
                <a:solidFill>
                  <a:schemeClr val="accent1"/>
                </a:solidFill>
                <a:ea typeface="HY그래픽M"/>
              </a:rPr>
              <a:t>서브페이지(회원가입)  PC &amp; MOBILE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FF2CD-8DBB-0413-B594-76460B8B693E}"/>
              </a:ext>
            </a:extLst>
          </p:cNvPr>
          <p:cNvSpPr txBox="1"/>
          <p:nvPr/>
        </p:nvSpPr>
        <p:spPr>
          <a:xfrm>
            <a:off x="1056555" y="3874033"/>
            <a:ext cx="5084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PC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AE415-F3DC-573F-7B63-CBFEC4390309}"/>
              </a:ext>
            </a:extLst>
          </p:cNvPr>
          <p:cNvSpPr txBox="1"/>
          <p:nvPr/>
        </p:nvSpPr>
        <p:spPr>
          <a:xfrm>
            <a:off x="7261411" y="3854823"/>
            <a:ext cx="1389529" cy="3713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HY그래픽M"/>
              </a:rPr>
              <a:t>MOBILE</a:t>
            </a:r>
            <a:endParaRPr lang="ko-KR" altLang="en-US" dirty="0"/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94F4FD2B-89BA-648B-6D82-564724691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" b="28182"/>
          <a:stretch/>
        </p:blipFill>
        <p:spPr>
          <a:xfrm>
            <a:off x="664669" y="868362"/>
            <a:ext cx="4734654" cy="2931725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98C449-888D-6DB0-C62B-13C6DB995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99" t="311" r="1149" b="54361"/>
          <a:stretch/>
        </p:blipFill>
        <p:spPr>
          <a:xfrm>
            <a:off x="7428326" y="833718"/>
            <a:ext cx="914892" cy="29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04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Facet</vt:lpstr>
      <vt:lpstr>스타벅스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495</cp:revision>
  <dcterms:created xsi:type="dcterms:W3CDTF">2022-12-11T06:55:58Z</dcterms:created>
  <dcterms:modified xsi:type="dcterms:W3CDTF">2022-12-11T09:29:16Z</dcterms:modified>
</cp:coreProperties>
</file>